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8.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0.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1.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2.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3.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14.xml" ContentType="application/vnd.openxmlformats-officedocument.theme+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5.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6.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7.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18.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19.xml" ContentType="application/vnd.openxmlformats-officedocument.theme+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20.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21.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 id="2147483726" r:id="rId3"/>
    <p:sldMasterId id="2147483753" r:id="rId4"/>
    <p:sldMasterId id="2147483792" r:id="rId5"/>
    <p:sldMasterId id="2147483830" r:id="rId6"/>
    <p:sldMasterId id="2147483850" r:id="rId7"/>
    <p:sldMasterId id="2147483890" r:id="rId8"/>
    <p:sldMasterId id="2147483929" r:id="rId9"/>
    <p:sldMasterId id="2147483949" r:id="rId10"/>
    <p:sldMasterId id="2147483972" r:id="rId11"/>
    <p:sldMasterId id="2147484018" r:id="rId12"/>
    <p:sldMasterId id="2147484034" r:id="rId13"/>
    <p:sldMasterId id="2147484059" r:id="rId14"/>
    <p:sldMasterId id="2147484082" r:id="rId15"/>
    <p:sldMasterId id="2147484103" r:id="rId16"/>
    <p:sldMasterId id="2147484115" r:id="rId17"/>
    <p:sldMasterId id="2147484119" r:id="rId18"/>
    <p:sldMasterId id="2147484161" r:id="rId19"/>
    <p:sldMasterId id="2147484188" r:id="rId20"/>
    <p:sldMasterId id="2147484212" r:id="rId21"/>
    <p:sldMasterId id="2147484226" r:id="rId22"/>
  </p:sldMasterIdLst>
  <p:notesMasterIdLst>
    <p:notesMasterId r:id="rId56"/>
  </p:notesMasterIdLst>
  <p:sldIdLst>
    <p:sldId id="307" r:id="rId23"/>
    <p:sldId id="333" r:id="rId24"/>
    <p:sldId id="334" r:id="rId25"/>
    <p:sldId id="335" r:id="rId26"/>
    <p:sldId id="340" r:id="rId27"/>
    <p:sldId id="331" r:id="rId28"/>
    <p:sldId id="338" r:id="rId29"/>
    <p:sldId id="337" r:id="rId30"/>
    <p:sldId id="371" r:id="rId31"/>
    <p:sldId id="332" r:id="rId32"/>
    <p:sldId id="339" r:id="rId33"/>
    <p:sldId id="341" r:id="rId34"/>
    <p:sldId id="342" r:id="rId35"/>
    <p:sldId id="343" r:id="rId36"/>
    <p:sldId id="344" r:id="rId37"/>
    <p:sldId id="345" r:id="rId38"/>
    <p:sldId id="346" r:id="rId39"/>
    <p:sldId id="347" r:id="rId40"/>
    <p:sldId id="348" r:id="rId41"/>
    <p:sldId id="350" r:id="rId42"/>
    <p:sldId id="351" r:id="rId43"/>
    <p:sldId id="352" r:id="rId44"/>
    <p:sldId id="353" r:id="rId45"/>
    <p:sldId id="354" r:id="rId46"/>
    <p:sldId id="362" r:id="rId47"/>
    <p:sldId id="363" r:id="rId48"/>
    <p:sldId id="364" r:id="rId49"/>
    <p:sldId id="365" r:id="rId50"/>
    <p:sldId id="367" r:id="rId51"/>
    <p:sldId id="368" r:id="rId52"/>
    <p:sldId id="369" r:id="rId53"/>
    <p:sldId id="370" r:id="rId54"/>
    <p:sldId id="306" r:id="rId5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18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7.xml"/><Relationship Id="rId41" Type="http://schemas.openxmlformats.org/officeDocument/2006/relationships/slide" Target="slides/slide19.xml"/><Relationship Id="rId54"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29.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75960A-D44A-42B2-8441-0A8663608A65}" type="datetimeFigureOut">
              <a:rPr lang="ko-KR" altLang="en-US" smtClean="0"/>
              <a:t>2016-09-20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F41AF-D08C-404F-9486-E4523F25AFF5}" type="slidenum">
              <a:rPr lang="ko-KR" altLang="en-US" smtClean="0"/>
              <a:t>‹#›</a:t>
            </a:fld>
            <a:endParaRPr lang="ko-KR" altLang="en-US"/>
          </a:p>
        </p:txBody>
      </p:sp>
    </p:spTree>
    <p:extLst>
      <p:ext uri="{BB962C8B-B14F-4D97-AF65-F5344CB8AC3E}">
        <p14:creationId xmlns:p14="http://schemas.microsoft.com/office/powerpoint/2010/main" val="136331259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안녕하세요 </a:t>
            </a:r>
            <a:r>
              <a:rPr lang="ko-KR" altLang="en-US" dirty="0" err="1"/>
              <a:t>테크니컬</a:t>
            </a:r>
            <a:r>
              <a:rPr lang="ko-KR" altLang="en-US" dirty="0"/>
              <a:t> </a:t>
            </a:r>
            <a:r>
              <a:rPr lang="ko-KR" altLang="en-US" dirty="0" err="1"/>
              <a:t>에반젤리스트</a:t>
            </a:r>
            <a:r>
              <a:rPr lang="ko-KR" altLang="en-US" dirty="0"/>
              <a:t> 김영욱입니다</a:t>
            </a:r>
            <a:r>
              <a:rPr lang="en-US" altLang="ko-KR" dirty="0"/>
              <a:t>. </a:t>
            </a:r>
          </a:p>
          <a:p>
            <a:r>
              <a:rPr lang="ko-KR" altLang="en-US" dirty="0"/>
              <a:t>평소에는 윈도우와 </a:t>
            </a:r>
            <a:r>
              <a:rPr lang="ko-KR" altLang="en-US" dirty="0" err="1"/>
              <a:t>전쟁사</a:t>
            </a:r>
            <a:r>
              <a:rPr lang="ko-KR" altLang="en-US" dirty="0"/>
              <a:t> 이야기를 많이 하고 있지만 최근에는 사물 인터넷 이야기를 많이 </a:t>
            </a:r>
            <a:r>
              <a:rPr lang="ko-KR" altLang="en-US" dirty="0" err="1"/>
              <a:t>하게됩니다</a:t>
            </a:r>
            <a:r>
              <a:rPr lang="en-US" altLang="ko-KR" dirty="0"/>
              <a:t>. </a:t>
            </a: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911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4:18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87378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9/20/2016 4:18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8317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48451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53532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6631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9/20/2016 4:18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223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996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81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95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778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9050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Event Hubs is a highly scalable publish-subscribe service </a:t>
            </a:r>
            <a:r>
              <a:rPr lang="en-US" dirty="0"/>
              <a:t>optimized for reliably</a:t>
            </a:r>
            <a:r>
              <a:rPr lang="en-US" baseline="0" dirty="0"/>
              <a:t> ingesting h</a:t>
            </a:r>
            <a:r>
              <a:rPr lang="en-US" dirty="0"/>
              <a:t>igh volumes of </a:t>
            </a:r>
            <a:r>
              <a:rPr lang="en-US" b="0" baseline="0" dirty="0"/>
              <a:t>data</a:t>
            </a:r>
            <a:r>
              <a:rPr lang="en-US" dirty="0"/>
              <a:t>.</a:t>
            </a:r>
            <a:r>
              <a:rPr lang="en-US" baseline="0" dirty="0"/>
              <a:t> </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Event</a:t>
            </a:r>
            <a:r>
              <a:rPr lang="en-US" sz="900" b="0" i="0" kern="1200" baseline="0" dirty="0">
                <a:solidFill>
                  <a:schemeClr val="tx1"/>
                </a:solidFill>
                <a:effectLst/>
                <a:latin typeface="Segoe UI Light" pitchFamily="34" charset="0"/>
                <a:ea typeface="+mn-ea"/>
                <a:cs typeface="+mn-cs"/>
              </a:rPr>
              <a:t> Hubs can process </a:t>
            </a:r>
            <a:r>
              <a:rPr lang="en-US" sz="900" b="0" i="0" kern="1200" dirty="0">
                <a:solidFill>
                  <a:schemeClr val="tx1"/>
                </a:solidFill>
                <a:effectLst/>
                <a:latin typeface="Segoe UI Light" pitchFamily="34" charset="0"/>
                <a:ea typeface="+mn-ea"/>
                <a:cs typeface="+mn-cs"/>
              </a:rPr>
              <a:t>millions of events per second and stream them into multiple applications. This lets you analyze the massive amounts of data produced by your connected devices and applications. Once Event Hubs has collected the data, transform and store it by using any real-time analytics provider or with batching/storage adapters.</a:t>
            </a:r>
            <a:endParaRPr lang="en-US" dirty="0"/>
          </a:p>
          <a:p>
            <a:endParaRPr lang="en-US" baseline="0" dirty="0"/>
          </a:p>
          <a:p>
            <a:r>
              <a:rPr lang="en-US" b="1" baseline="0" dirty="0"/>
              <a:t>T: Cortana Intelligence take all of this data and stores it using Big Data storage technologies. </a:t>
            </a:r>
          </a:p>
          <a:p>
            <a:endParaRPr lang="en-US" baseline="0" dirty="0"/>
          </a:p>
          <a:p>
            <a:endParaRPr lang="en-US" baseline="0" dirty="0"/>
          </a:p>
          <a:p>
            <a:endParaRPr lang="en-US" baseline="0" dirty="0"/>
          </a:p>
          <a:p>
            <a:r>
              <a:rPr lang="en-US"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An application can benefit from Event hub when you have a large amount of data coming in, and at the same time, you need to process that large amount of data without risking any loss.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 example, you have a voice dictation application, and you collect the audio,</a:t>
            </a:r>
            <a:r>
              <a:rPr lang="en-US" baseline="0" dirty="0"/>
              <a:t> and use a service bus to send it to windows, but have a lot of users. You would be better off using event hub and processing that data through stream analytics to sort the data, and from there route into whatever processing pipe you have set up. Because you need your user input and the feedback to be as quick as possible, while running analytics on the data, event hub will allow you to scale at the pace needed.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9/20/2016 4:18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2628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4.png"/><Relationship Id="rId11" Type="http://schemas.openxmlformats.org/officeDocument/2006/relationships/hyperlink" Target="http://nodejs.org/logos/nodejs-light.eps" TargetMode="External"/><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1.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4.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Master" Target="../slideMasters/slideMaster7.xml"/><Relationship Id="rId6" Type="http://schemas.openxmlformats.org/officeDocument/2006/relationships/image" Target="../media/image34.png"/><Relationship Id="rId11" Type="http://schemas.openxmlformats.org/officeDocument/2006/relationships/hyperlink" Target="http://nodejs.org/logos/nodejs-light.eps" TargetMode="External"/><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43.png"/><Relationship Id="rId14" Type="http://schemas.openxmlformats.org/officeDocument/2006/relationships/image" Target="../media/image41.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8.xml"/><Relationship Id="rId4" Type="http://schemas.openxmlformats.org/officeDocument/2006/relationships/image" Target="../media/image49.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jpg"/><Relationship Id="rId1" Type="http://schemas.openxmlformats.org/officeDocument/2006/relationships/slideMaster" Target="../slideMasters/slideMaster8.xml"/><Relationship Id="rId4" Type="http://schemas.openxmlformats.org/officeDocument/2006/relationships/image" Target="../media/image49.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3.jpg"/><Relationship Id="rId1" Type="http://schemas.openxmlformats.org/officeDocument/2006/relationships/slideMaster" Target="../slideMasters/slideMaster8.xml"/><Relationship Id="rId4" Type="http://schemas.openxmlformats.org/officeDocument/2006/relationships/image" Target="../media/image54.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jpg"/><Relationship Id="rId1" Type="http://schemas.openxmlformats.org/officeDocument/2006/relationships/slideMaster" Target="../slideMasters/slideMaster8.xml"/><Relationship Id="rId4" Type="http://schemas.openxmlformats.org/officeDocument/2006/relationships/image" Target="../media/image49.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7.jp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8.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jp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jp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jp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7.jp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4.png"/><Relationship Id="rId11" Type="http://schemas.openxmlformats.org/officeDocument/2006/relationships/hyperlink" Target="http://nodejs.org/logos/nodejs-light.eps" TargetMode="External"/><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1.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1.emf"/><Relationship Id="rId5" Type="http://schemas.openxmlformats.org/officeDocument/2006/relationships/oleObject" Target="../embeddings/oleObject3.bin"/><Relationship Id="rId4" Type="http://schemas.openxmlformats.org/officeDocument/2006/relationships/image" Target="../media/image62.png"/></Relationships>
</file>

<file path=ppt/slideLayouts/_rels/slideLayout209.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61.emf"/><Relationship Id="rId5" Type="http://schemas.openxmlformats.org/officeDocument/2006/relationships/oleObject" Target="../embeddings/oleObject4.bin"/><Relationship Id="rId4" Type="http://schemas.openxmlformats.org/officeDocument/2006/relationships/image" Target="../media/image6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61.emf"/><Relationship Id="rId5" Type="http://schemas.openxmlformats.org/officeDocument/2006/relationships/oleObject" Target="../embeddings/oleObject5.bin"/><Relationship Id="rId4" Type="http://schemas.openxmlformats.org/officeDocument/2006/relationships/image" Target="../media/image65.png"/></Relationships>
</file>

<file path=ppt/slideLayouts/_rels/slideLayout211.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61.emf"/><Relationship Id="rId5" Type="http://schemas.openxmlformats.org/officeDocument/2006/relationships/oleObject" Target="../embeddings/oleObject6.bin"/><Relationship Id="rId4" Type="http://schemas.openxmlformats.org/officeDocument/2006/relationships/image" Target="../media/image62.png"/></Relationships>
</file>

<file path=ppt/slideLayouts/_rels/slideLayout212.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61.emf"/><Relationship Id="rId5" Type="http://schemas.openxmlformats.org/officeDocument/2006/relationships/oleObject" Target="../embeddings/oleObject7.bin"/><Relationship Id="rId4" Type="http://schemas.openxmlformats.org/officeDocument/2006/relationships/image" Target="../media/image66.png"/></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61.emf"/><Relationship Id="rId5" Type="http://schemas.openxmlformats.org/officeDocument/2006/relationships/oleObject" Target="../embeddings/oleObject8.bin"/><Relationship Id="rId4" Type="http://schemas.openxmlformats.org/officeDocument/2006/relationships/image" Target="../media/image67.png"/></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61.emf"/><Relationship Id="rId5" Type="http://schemas.openxmlformats.org/officeDocument/2006/relationships/oleObject" Target="../embeddings/oleObject9.bin"/><Relationship Id="rId4" Type="http://schemas.openxmlformats.org/officeDocument/2006/relationships/image" Target="../media/image68.png"/></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3.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61.emf"/><Relationship Id="rId5" Type="http://schemas.openxmlformats.org/officeDocument/2006/relationships/oleObject" Target="../embeddings/oleObject10.bin"/><Relationship Id="rId4" Type="http://schemas.openxmlformats.org/officeDocument/2006/relationships/image" Target="../media/image69.png"/></Relationships>
</file>

<file path=ppt/slideLayouts/_rels/slideLayout216.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oleObject" Target="../embeddings/oleObject12.bin"/><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61.emf"/><Relationship Id="rId5" Type="http://schemas.openxmlformats.org/officeDocument/2006/relationships/oleObject" Target="../embeddings/oleObject11.bin"/><Relationship Id="rId4"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Master" Target="../slideMasters/slideMaster10.xml"/><Relationship Id="rId5" Type="http://schemas.openxmlformats.org/officeDocument/2006/relationships/hyperlink" Target="http://msdevcon.ru/" TargetMode="External"/><Relationship Id="rId4" Type="http://schemas.openxmlformats.org/officeDocument/2006/relationships/image" Target="../media/image72.png"/></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35.png"/><Relationship Id="rId1" Type="http://schemas.openxmlformats.org/officeDocument/2006/relationships/slideMaster" Target="../slideMasters/slideMaster11.xml"/><Relationship Id="rId4" Type="http://schemas.openxmlformats.org/officeDocument/2006/relationships/image" Target="../media/image78.emf"/></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emf"/><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emf"/><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Master" Target="../slideMasters/slideMaster19.xml"/><Relationship Id="rId5" Type="http://schemas.openxmlformats.org/officeDocument/2006/relationships/image" Target="../media/image91.png"/><Relationship Id="rId4" Type="http://schemas.openxmlformats.org/officeDocument/2006/relationships/image" Target="../media/image90.png"/></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21.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8.png"/><Relationship Id="rId1" Type="http://schemas.openxmlformats.org/officeDocument/2006/relationships/slideMaster" Target="../slideMasters/slideMaster22.xml"/><Relationship Id="rId4" Type="http://schemas.openxmlformats.org/officeDocument/2006/relationships/image" Target="../media/image99.emf"/></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7.emf"/><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7.emf"/><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7.emf"/><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7.emf"/><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7.emf"/><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7.emf"/><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7.emf"/><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7.emf"/><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411569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62542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006358" y="739373"/>
            <a:ext cx="5424011" cy="5320858"/>
          </a:xfrm>
          <a:prstGeom prst="rect">
            <a:avLst/>
          </a:prstGeom>
        </p:spPr>
      </p:pic>
    </p:spTree>
    <p:extLst>
      <p:ext uri="{BB962C8B-B14F-4D97-AF65-F5344CB8AC3E}">
        <p14:creationId xmlns:p14="http://schemas.microsoft.com/office/powerpoint/2010/main" val="3567225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136131" y="1725570"/>
            <a:ext cx="5388931" cy="4388447"/>
          </a:xfrm>
          <a:prstGeom prst="rect">
            <a:avLst/>
          </a:prstGeom>
        </p:spPr>
      </p:pic>
    </p:spTree>
    <p:extLst>
      <p:ext uri="{BB962C8B-B14F-4D97-AF65-F5344CB8AC3E}">
        <p14:creationId xmlns:p14="http://schemas.microsoft.com/office/powerpoint/2010/main" val="590667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7112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102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0280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68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196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116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7067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2008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7959422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16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1371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21210049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65367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46613" r="20858" b="9535"/>
          <a:stretch/>
        </p:blipFill>
        <p:spPr>
          <a:xfrm>
            <a:off x="2" y="-1"/>
            <a:ext cx="12191999" cy="6858001"/>
          </a:xfrm>
          <a:prstGeom prst="rect">
            <a:avLst/>
          </a:prstGeom>
        </p:spPr>
      </p:pic>
      <p:sp>
        <p:nvSpPr>
          <p:cNvPr id="8" name="Rectangle 7"/>
          <p:cNvSpPr/>
          <p:nvPr userDrawn="1"/>
        </p:nvSpPr>
        <p:spPr bwMode="gray">
          <a:xfrm>
            <a:off x="269239" y="2084173"/>
            <a:ext cx="7171383" cy="2689640"/>
          </a:xfrm>
          <a:prstGeom prst="rect">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9"/>
          <p:cNvSpPr>
            <a:spLocks noGrp="1"/>
          </p:cNvSpPr>
          <p:nvPr>
            <p:ph type="title"/>
          </p:nvPr>
        </p:nvSpPr>
        <p:spPr>
          <a:xfrm>
            <a:off x="267682" y="2082469"/>
            <a:ext cx="7172940" cy="1884456"/>
          </a:xfrm>
        </p:spPr>
        <p:txBody>
          <a:bodyPr/>
          <a:lstStyle/>
          <a:p>
            <a:r>
              <a:rPr lang="en-US" dirty="0"/>
              <a:t>Hardware presentation title goes here.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pic>
        <p:nvPicPr>
          <p:cNvPr id="12" name="Picture 11" descr="summit-sign_lockup_RGB_event_name-0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302" y="4764474"/>
            <a:ext cx="1792850" cy="1793104"/>
          </a:xfrm>
          <a:prstGeom prst="rect">
            <a:avLst/>
          </a:prstGeom>
        </p:spPr>
      </p:pic>
    </p:spTree>
    <p:extLst>
      <p:ext uri="{BB962C8B-B14F-4D97-AF65-F5344CB8AC3E}">
        <p14:creationId xmlns:p14="http://schemas.microsoft.com/office/powerpoint/2010/main" val="4082363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511878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193073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669602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6DC2E9"/>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696519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6DC2E9"/>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93639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13073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spAutoFit/>
          </a:bodyPr>
          <a:lstStyle>
            <a:lvl1pPr>
              <a:defRPr>
                <a:solidFill>
                  <a:srgbClr val="6DC2E9"/>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5260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668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30871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93161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8472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53633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806466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127601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0095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a:t>Click to edit master title style</a:t>
            </a:r>
          </a:p>
        </p:txBody>
      </p:sp>
    </p:spTree>
    <p:extLst>
      <p:ext uri="{BB962C8B-B14F-4D97-AF65-F5344CB8AC3E}">
        <p14:creationId xmlns:p14="http://schemas.microsoft.com/office/powerpoint/2010/main" val="3593282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683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rgbClr val="00B29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29545" y="0"/>
            <a:ext cx="6762455" cy="6858914"/>
          </a:xfrm>
          <a:prstGeom prst="rect">
            <a:avLst/>
          </a:prstGeom>
        </p:spPr>
      </p:pic>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430972" y="5060911"/>
            <a:ext cx="1196593" cy="436750"/>
          </a:xfrm>
          <a:prstGeom prst="rect">
            <a:avLst/>
          </a:prstGeom>
        </p:spPr>
      </p:pic>
      <p:pic>
        <p:nvPicPr>
          <p:cNvPr id="19" name="Picture 18"/>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5915750" y="2140145"/>
            <a:ext cx="733926" cy="861876"/>
          </a:xfrm>
          <a:prstGeom prst="rect">
            <a:avLst/>
          </a:prstGeom>
        </p:spPr>
      </p:pic>
      <p:grpSp>
        <p:nvGrpSpPr>
          <p:cNvPr id="20" name="Group 19"/>
          <p:cNvGrpSpPr/>
          <p:nvPr userDrawn="1"/>
        </p:nvGrpSpPr>
        <p:grpSpPr>
          <a:xfrm>
            <a:off x="7031306" y="4681987"/>
            <a:ext cx="590250" cy="690610"/>
            <a:chOff x="1502342" y="238442"/>
            <a:chExt cx="1596433" cy="1867608"/>
          </a:xfrm>
          <a:solidFill>
            <a:schemeClr val="bg1"/>
          </a:solidFill>
        </p:grpSpPr>
        <p:sp>
          <p:nvSpPr>
            <p:cNvPr id="21"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5" name="Picture 24"/>
          <p:cNvPicPr>
            <a:picLocks noChangeAspect="1"/>
          </p:cNvPicPr>
          <p:nvPr userDrawn="1"/>
        </p:nvPicPr>
        <p:blipFill>
          <a:blip r:embed="rId6" cstate="print">
            <a:lum bright="70000" contrast="-70000"/>
            <a:extLst>
              <a:ext uri="{28A0092B-C50C-407E-A947-70E740481C1C}">
                <a14:useLocalDpi xmlns:a14="http://schemas.microsoft.com/office/drawing/2010/main" val="0"/>
              </a:ext>
            </a:extLst>
          </a:blip>
          <a:stretch>
            <a:fillRect/>
          </a:stretch>
        </p:blipFill>
        <p:spPr>
          <a:xfrm>
            <a:off x="11361314" y="2490367"/>
            <a:ext cx="448668" cy="549106"/>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16" name="Freeform 1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32811" y="316985"/>
            <a:ext cx="544787" cy="785218"/>
          </a:xfrm>
          <a:prstGeom prst="rect">
            <a:avLst/>
          </a:prstGeom>
        </p:spPr>
      </p:pic>
      <p:pic>
        <p:nvPicPr>
          <p:cNvPr id="18"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9781445" y="191674"/>
            <a:ext cx="631571" cy="631660"/>
          </a:xfrm>
          <a:prstGeom prst="rect">
            <a:avLst/>
          </a:prstGeom>
          <a:noFill/>
          <a:ln>
            <a:noFill/>
          </a:ln>
          <a:extLst/>
        </p:spPr>
      </p:pic>
      <p:pic>
        <p:nvPicPr>
          <p:cNvPr id="28" name="Picture 2" descr="http://upload.wikimedia.org/wikipedia/commons/thumb/2/27/PHP-logo.svg/1000px-PHP-logo.svg.png"/>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5915749" y="3156641"/>
            <a:ext cx="758444" cy="401975"/>
          </a:xfrm>
          <a:prstGeom prst="rect">
            <a:avLst/>
          </a:prstGeom>
          <a:noFill/>
          <a:extLst/>
        </p:spPr>
      </p:pic>
      <p:pic>
        <p:nvPicPr>
          <p:cNvPr id="31" name="Picture 2">
            <a:hlinkClick r:id="rId11"/>
          </p:cNvPr>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tretch>
            <a:fillRect/>
          </a:stretch>
        </p:blipFill>
        <p:spPr bwMode="auto">
          <a:xfrm>
            <a:off x="6072009" y="611584"/>
            <a:ext cx="1441603" cy="493344"/>
          </a:xfrm>
          <a:prstGeom prst="rect">
            <a:avLst/>
          </a:prstGeom>
          <a:noFill/>
          <a:extLst/>
        </p:spPr>
      </p:pic>
      <p:pic>
        <p:nvPicPr>
          <p:cNvPr id="34" name="Picture 2" descr="C:\Users\claudette\Documents\2011 Jobs\Kelly Young\02-Crystal\graphics\java.png"/>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11274685" y="3324443"/>
            <a:ext cx="469103" cy="862878"/>
          </a:xfrm>
          <a:prstGeom prst="rect">
            <a:avLst/>
          </a:prstGeom>
          <a:noFill/>
          <a:extLst/>
        </p:spPr>
      </p:pic>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626216" y="252799"/>
            <a:ext cx="1774792" cy="408332"/>
          </a:xfrm>
          <a:prstGeom prst="rect">
            <a:avLst/>
          </a:prstGeom>
        </p:spPr>
      </p:pic>
    </p:spTree>
    <p:extLst>
      <p:ext uri="{BB962C8B-B14F-4D97-AF65-F5344CB8AC3E}">
        <p14:creationId xmlns:p14="http://schemas.microsoft.com/office/powerpoint/2010/main" val="3782752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Slide Photo">
    <p:bg>
      <p:bgPr>
        <a:solidFill>
          <a:srgbClr val="00B29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42627" y="0"/>
            <a:ext cx="6857664" cy="6858000"/>
          </a:xfrm>
          <a:prstGeom prst="rect">
            <a:avLst/>
          </a:prstGeom>
        </p:spPr>
      </p:pic>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0346542" y="4146245"/>
            <a:ext cx="1196593" cy="436750"/>
          </a:xfrm>
          <a:prstGeom prst="rect">
            <a:avLst/>
          </a:prstGeom>
        </p:spPr>
      </p:pic>
      <p:pic>
        <p:nvPicPr>
          <p:cNvPr id="19" name="Picture 18"/>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6349032" y="1709207"/>
            <a:ext cx="733926" cy="861876"/>
          </a:xfrm>
          <a:prstGeom prst="rect">
            <a:avLst/>
          </a:prstGeom>
        </p:spPr>
      </p:pic>
      <p:grpSp>
        <p:nvGrpSpPr>
          <p:cNvPr id="20" name="Group 19"/>
          <p:cNvGrpSpPr/>
          <p:nvPr userDrawn="1"/>
        </p:nvGrpSpPr>
        <p:grpSpPr>
          <a:xfrm>
            <a:off x="7621556" y="4620679"/>
            <a:ext cx="590250" cy="690610"/>
            <a:chOff x="1502342" y="238442"/>
            <a:chExt cx="1596433" cy="1867608"/>
          </a:xfrm>
          <a:solidFill>
            <a:schemeClr val="bg1"/>
          </a:solidFill>
        </p:grpSpPr>
        <p:sp>
          <p:nvSpPr>
            <p:cNvPr id="21"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5" name="Picture 24"/>
          <p:cNvPicPr>
            <a:picLocks noChangeAspect="1"/>
          </p:cNvPicPr>
          <p:nvPr userDrawn="1"/>
        </p:nvPicPr>
        <p:blipFill>
          <a:blip r:embed="rId6" cstate="print">
            <a:lum bright="70000" contrast="-70000"/>
            <a:extLst>
              <a:ext uri="{28A0092B-C50C-407E-A947-70E740481C1C}">
                <a14:useLocalDpi xmlns:a14="http://schemas.microsoft.com/office/drawing/2010/main" val="0"/>
              </a:ext>
            </a:extLst>
          </a:blip>
          <a:stretch>
            <a:fillRect/>
          </a:stretch>
        </p:blipFill>
        <p:spPr>
          <a:xfrm>
            <a:off x="10720505" y="1992531"/>
            <a:ext cx="448668" cy="549106"/>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16" name="Freeform 1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1937" y="979099"/>
            <a:ext cx="544787" cy="785218"/>
          </a:xfrm>
          <a:prstGeom prst="rect">
            <a:avLst/>
          </a:prstGeom>
        </p:spPr>
      </p:pic>
      <p:pic>
        <p:nvPicPr>
          <p:cNvPr id="18"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9463621" y="578757"/>
            <a:ext cx="567728" cy="567808"/>
          </a:xfrm>
          <a:prstGeom prst="rect">
            <a:avLst/>
          </a:prstGeom>
          <a:noFill/>
          <a:ln>
            <a:noFill/>
          </a:ln>
          <a:extLst/>
        </p:spPr>
      </p:pic>
      <p:pic>
        <p:nvPicPr>
          <p:cNvPr id="28" name="Picture 2" descr="http://upload.wikimedia.org/wikipedia/commons/thumb/2/27/PHP-logo.svg/1000px-PHP-logo.svg.png"/>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6719836" y="4144666"/>
            <a:ext cx="758444" cy="401975"/>
          </a:xfrm>
          <a:prstGeom prst="rect">
            <a:avLst/>
          </a:prstGeom>
          <a:noFill/>
          <a:extLst/>
        </p:spPr>
      </p:pic>
      <p:pic>
        <p:nvPicPr>
          <p:cNvPr id="31" name="Picture 2">
            <a:hlinkClick r:id="rId11"/>
          </p:cNvPr>
          <p:cNvPicPr>
            <a:picLocks noChangeAspect="1" noChangeArrowheads="1"/>
          </p:cNvPicPr>
          <p:nvPr userDrawn="1"/>
        </p:nvPicPr>
        <p:blipFill>
          <a:blip r:embed="rId12" cstate="print">
            <a:biLevel thresh="25000"/>
            <a:extLst>
              <a:ext uri="{28A0092B-C50C-407E-A947-70E740481C1C}">
                <a14:useLocalDpi xmlns:a14="http://schemas.microsoft.com/office/drawing/2010/main" val="0"/>
              </a:ext>
            </a:extLst>
          </a:blip>
          <a:stretch>
            <a:fillRect/>
          </a:stretch>
        </p:blipFill>
        <p:spPr bwMode="auto">
          <a:xfrm>
            <a:off x="6216053" y="1070381"/>
            <a:ext cx="1441603" cy="493344"/>
          </a:xfrm>
          <a:prstGeom prst="rect">
            <a:avLst/>
          </a:prstGeom>
          <a:noFill/>
          <a:extLst/>
        </p:spPr>
      </p:pic>
      <p:pic>
        <p:nvPicPr>
          <p:cNvPr id="34" name="Picture 2" descr="C:\Users\claudette\Documents\2011 Jobs\Kelly Young\02-Crystal\graphics\java.png"/>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9711462" y="4620679"/>
            <a:ext cx="375449" cy="690611"/>
          </a:xfrm>
          <a:prstGeom prst="rect">
            <a:avLst/>
          </a:prstGeom>
          <a:noFill/>
          <a:extLst/>
        </p:spPr>
      </p:pic>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435694" y="622181"/>
            <a:ext cx="1774792" cy="408332"/>
          </a:xfrm>
          <a:prstGeom prst="rect">
            <a:avLst/>
          </a:prstGeom>
        </p:spPr>
      </p:pic>
      <p:sp>
        <p:nvSpPr>
          <p:cNvPr id="24" name="Oval 23"/>
          <p:cNvSpPr/>
          <p:nvPr userDrawn="1"/>
        </p:nvSpPr>
        <p:spPr bwMode="auto">
          <a:xfrm>
            <a:off x="7282718" y="1376290"/>
            <a:ext cx="3181612" cy="3182063"/>
          </a:xfrm>
          <a:prstGeom prst="ellipse">
            <a:avLst/>
          </a:prstGeom>
          <a:noFill/>
          <a:ln w="57150" cap="rnd">
            <a:solidFill>
              <a:srgbClr val="6DC2E9"/>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66399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706315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470067"/>
            <a:ext cx="1517768" cy="326167"/>
          </a:xfrm>
          <a:prstGeom prst="rect">
            <a:avLst/>
          </a:prstGeom>
        </p:spPr>
      </p:pic>
      <p:sp>
        <p:nvSpPr>
          <p:cNvPr id="7" name="Freeform 6"/>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84485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769115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7" name="Freeform 6"/>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645299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alpha val="16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03907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
        <p:nvSpPr>
          <p:cNvPr id="5" name="Freeform 4"/>
          <p:cNvSpPr>
            <a:spLocks noChangeAspect="1" noEditPoints="1"/>
          </p:cNvSpPr>
          <p:nvPr userDrawn="1"/>
        </p:nvSpPr>
        <p:spPr bwMode="auto">
          <a:xfrm>
            <a:off x="-342355" y="5031788"/>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alpha val="16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20301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4171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4240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343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7435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63523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056685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5206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74230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873304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72356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151621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830332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739397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17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410737396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73878269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352718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24942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051059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034343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460857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929794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554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49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583002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669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17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268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6879"/>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1128258"/>
          </a:xfrm>
        </p:spPr>
        <p:txBody>
          <a:bodyPr/>
          <a:lstStyle>
            <a:lvl1pPr marL="0" indent="0">
              <a:spcBef>
                <a:spcPts val="0"/>
              </a:spcBef>
              <a:spcAft>
                <a:spcPts val="900"/>
              </a:spcAft>
              <a:buNone/>
              <a:defRPr sz="4019" spc="-100" baseline="0">
                <a:latin typeface="Segoe UI Light" pitchFamily="34" charset="0"/>
              </a:defRPr>
            </a:lvl1pPr>
            <a:lvl2pPr marL="0" indent="0">
              <a:spcBef>
                <a:spcPts val="0"/>
              </a:spcBef>
              <a:spcAft>
                <a:spcPts val="400"/>
              </a:spcAft>
              <a:buNone/>
              <a:defRPr sz="1961" spc="-50" baseline="0"/>
            </a:lvl2pPr>
            <a:lvl3pPr marL="0" indent="0">
              <a:spcBef>
                <a:spcPts val="0"/>
              </a:spcBef>
              <a:spcAft>
                <a:spcPts val="400"/>
              </a:spcAft>
              <a:buNone/>
              <a:defRPr sz="1961"/>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167024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27"/>
            <a:ext cx="10363199" cy="1470025"/>
          </a:xfrm>
        </p:spPr>
        <p:txBody>
          <a:bodyPr/>
          <a:lstStyle/>
          <a:p>
            <a:r>
              <a:rPr lang="en-US"/>
              <a:t>Click to edit Master title style</a:t>
            </a:r>
          </a:p>
        </p:txBody>
      </p:sp>
      <p:sp>
        <p:nvSpPr>
          <p:cNvPr id="3" name="Subtitle 2"/>
          <p:cNvSpPr>
            <a:spLocks noGrp="1"/>
          </p:cNvSpPr>
          <p:nvPr>
            <p:ph type="subTitle" idx="1"/>
          </p:nvPr>
        </p:nvSpPr>
        <p:spPr>
          <a:xfrm>
            <a:off x="1828801" y="3886200"/>
            <a:ext cx="8534400" cy="727700"/>
          </a:xfrm>
        </p:spPr>
        <p:txBody>
          <a:bodyPr/>
          <a:lstStyle>
            <a:lvl1pPr marL="0" indent="0" algn="ctr">
              <a:buNone/>
              <a:defRPr>
                <a:solidFill>
                  <a:schemeClr val="tx1">
                    <a:tint val="75000"/>
                  </a:schemeClr>
                </a:solidFill>
              </a:defRPr>
            </a:lvl1pPr>
            <a:lvl2pPr marL="609376" indent="0" algn="ctr">
              <a:buNone/>
              <a:defRPr>
                <a:solidFill>
                  <a:schemeClr val="tx1">
                    <a:tint val="75000"/>
                  </a:schemeClr>
                </a:solidFill>
              </a:defRPr>
            </a:lvl2pPr>
            <a:lvl3pPr marL="1218753" indent="0" algn="ctr">
              <a:buNone/>
              <a:defRPr>
                <a:solidFill>
                  <a:schemeClr val="tx1">
                    <a:tint val="75000"/>
                  </a:schemeClr>
                </a:solidFill>
              </a:defRPr>
            </a:lvl3pPr>
            <a:lvl4pPr marL="1828129" indent="0" algn="ctr">
              <a:buNone/>
              <a:defRPr>
                <a:solidFill>
                  <a:schemeClr val="tx1">
                    <a:tint val="75000"/>
                  </a:schemeClr>
                </a:solidFill>
              </a:defRPr>
            </a:lvl4pPr>
            <a:lvl5pPr marL="2437505" indent="0" algn="ctr">
              <a:buNone/>
              <a:defRPr>
                <a:solidFill>
                  <a:schemeClr val="tx1">
                    <a:tint val="75000"/>
                  </a:schemeClr>
                </a:solidFill>
              </a:defRPr>
            </a:lvl5pPr>
            <a:lvl6pPr marL="3046882" indent="0" algn="ctr">
              <a:buNone/>
              <a:defRPr>
                <a:solidFill>
                  <a:schemeClr val="tx1">
                    <a:tint val="75000"/>
                  </a:schemeClr>
                </a:solidFill>
              </a:defRPr>
            </a:lvl6pPr>
            <a:lvl7pPr marL="3656258" indent="0" algn="ctr">
              <a:buNone/>
              <a:defRPr>
                <a:solidFill>
                  <a:schemeClr val="tx1">
                    <a:tint val="75000"/>
                  </a:schemeClr>
                </a:solidFill>
              </a:defRPr>
            </a:lvl7pPr>
            <a:lvl8pPr marL="4265633" indent="0" algn="ctr">
              <a:buNone/>
              <a:defRPr>
                <a:solidFill>
                  <a:schemeClr val="tx1">
                    <a:tint val="75000"/>
                  </a:schemeClr>
                </a:solidFill>
              </a:defRPr>
            </a:lvl8pPr>
            <a:lvl9pPr marL="487501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444068A-B0CA-4F3C-903F-80F1D76494BA}"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9/20/2016</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165600" y="6356352"/>
            <a:ext cx="3860801"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01E7D42-A4D6-4952-B574-12107F8FBC2E}"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512284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7_Text Slide Full Magenta">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50000"/>
                  </a:schemeClr>
                </a:solidFill>
              </a:defRPr>
            </a:lvl1pPr>
          </a:lstStyle>
          <a:p>
            <a:r>
              <a:rPr lang="en-US"/>
              <a:t>Click to edit Master title style</a:t>
            </a:r>
          </a:p>
        </p:txBody>
      </p:sp>
      <p:sp>
        <p:nvSpPr>
          <p:cNvPr id="3" name="Slide Number Placeholder 2"/>
          <p:cNvSpPr>
            <a:spLocks noGrp="1"/>
          </p:cNvSpPr>
          <p:nvPr>
            <p:ph type="sldNum" sz="quarter" idx="10"/>
          </p:nvPr>
        </p:nvSpPr>
        <p:spPr>
          <a:xfrm>
            <a:off x="269238" y="6448425"/>
            <a:ext cx="452438" cy="27305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A71FF1B1-EC3B-294C-9558-D3EB467AF703}"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Content Placeholder 4"/>
          <p:cNvSpPr>
            <a:spLocks noGrp="1"/>
          </p:cNvSpPr>
          <p:nvPr>
            <p:ph sz="quarter" idx="11"/>
          </p:nvPr>
        </p:nvSpPr>
        <p:spPr>
          <a:xfrm>
            <a:off x="233904" y="1446382"/>
            <a:ext cx="11380577" cy="1484765"/>
          </a:xfrm>
        </p:spPr>
        <p:txBody>
          <a:bodyPr>
            <a:spAutoFit/>
          </a:bodyPr>
          <a:lstStyle>
            <a:lvl1pPr>
              <a:spcBef>
                <a:spcPts val="1200"/>
              </a:spcBef>
              <a:defRPr>
                <a:solidFill>
                  <a:schemeClr val="bg1">
                    <a:lumMod val="50000"/>
                  </a:schemeClr>
                </a:solidFill>
              </a:defRPr>
            </a:lvl1pPr>
            <a:lvl2pPr>
              <a:lnSpc>
                <a:spcPct val="100000"/>
              </a:lnSpc>
              <a:spcBef>
                <a:spcPts val="800"/>
              </a:spcBef>
              <a:defRPr>
                <a:solidFill>
                  <a:schemeClr val="bg1">
                    <a:lumMod val="50000"/>
                  </a:schemeClr>
                </a:solidFill>
              </a:defRPr>
            </a:lvl2pPr>
            <a:lvl3pPr marL="0" indent="0">
              <a:lnSpc>
                <a:spcPct val="100000"/>
              </a:lnSpc>
              <a:spcBef>
                <a:spcPts val="600"/>
              </a:spcBef>
              <a:defRPr sz="1400">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2001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6700" y="2026130"/>
            <a:ext cx="11639550" cy="2421692"/>
          </a:xfrm>
        </p:spPr>
        <p:txBody>
          <a:bodyPr anchor="t" anchorCtr="0">
            <a:noAutofit/>
          </a:bodyPr>
          <a:lstStyle>
            <a:lvl1pPr algn="l">
              <a:defRPr sz="8038">
                <a:solidFill>
                  <a:srgbClr val="FFFFFF"/>
                </a:solidFill>
              </a:defRPr>
            </a:lvl1pPr>
          </a:lstStyle>
          <a:p>
            <a:r>
              <a:rPr lang="en-US" dirty="0"/>
              <a:t>Click to edit title</a:t>
            </a:r>
            <a:br>
              <a:rPr lang="en-US" dirty="0"/>
            </a:br>
            <a:endParaRPr lang="en-US" dirty="0"/>
          </a:p>
        </p:txBody>
      </p:sp>
      <p:pic>
        <p:nvPicPr>
          <p:cNvPr id="4" name="Picture 3"/>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2381593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4_Blue Tile Title">
    <p:spTree>
      <p:nvGrpSpPr>
        <p:cNvPr id="1" name=""/>
        <p:cNvGrpSpPr/>
        <p:nvPr/>
      </p:nvGrpSpPr>
      <p:grpSpPr>
        <a:xfrm>
          <a:off x="0" y="0"/>
          <a:ext cx="0" cy="0"/>
          <a:chOff x="0" y="0"/>
          <a:chExt cx="0" cy="0"/>
        </a:xfrm>
      </p:grpSpPr>
      <p:sp>
        <p:nvSpPr>
          <p:cNvPr id="2" name="TextBox 1"/>
          <p:cNvSpPr txBox="1"/>
          <p:nvPr userDrawn="1"/>
        </p:nvSpPr>
        <p:spPr>
          <a:xfrm>
            <a:off x="-1783512" y="-448276"/>
            <a:ext cx="896425" cy="896552"/>
          </a:xfrm>
          <a:prstGeom prst="rect">
            <a:avLst/>
          </a:prstGeom>
          <a:noFill/>
        </p:spPr>
        <p:txBody>
          <a:bodyPr wrap="none" lIns="179285" tIns="143428" rIns="179285" bIns="143428"/>
          <a:lstStyle/>
          <a:p>
            <a:pPr marL="0" marR="0" lvl="0" indent="0" algn="l" defTabSz="91394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 name="TextBox 2"/>
          <p:cNvSpPr txBox="1"/>
          <p:nvPr userDrawn="1"/>
        </p:nvSpPr>
        <p:spPr>
          <a:xfrm>
            <a:off x="15606507" y="-3195523"/>
            <a:ext cx="896425" cy="896552"/>
          </a:xfrm>
          <a:prstGeom prst="rect">
            <a:avLst/>
          </a:prstGeom>
          <a:noFill/>
        </p:spPr>
        <p:txBody>
          <a:bodyPr wrap="none" lIns="179285" tIns="143428" rIns="179285" bIns="143428"/>
          <a:lstStyle/>
          <a:p>
            <a:pPr marL="0" marR="0" lvl="0" indent="0" algn="l" defTabSz="91394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43444561"/>
      </p:ext>
    </p:extLst>
  </p:cSld>
  <p:clrMapOvr>
    <a:masterClrMapping/>
  </p:clrMapOvr>
  <p:transition spd="slow">
    <p:wipe dir="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66330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pic>
        <p:nvPicPr>
          <p:cNvPr id="6" name="Picture 2" descr="\\211.47.134.14\2014\Microsoft\0924_techdays korea 2014_구예진 B\로고\techday logo- gray 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532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00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Title Slide 3">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2682" r="18628" b="10323"/>
          <a:stretch/>
        </p:blipFill>
        <p:spPr>
          <a:xfrm>
            <a:off x="0" y="0"/>
            <a:ext cx="12192000" cy="6858001"/>
          </a:xfrm>
          <a:prstGeom prst="rect">
            <a:avLst/>
          </a:prstGeom>
        </p:spPr>
      </p:pic>
      <p:sp>
        <p:nvSpPr>
          <p:cNvPr id="18" name="Rectangle 17"/>
          <p:cNvSpPr/>
          <p:nvPr/>
        </p:nvSpPr>
        <p:spPr bwMode="gray">
          <a:xfrm>
            <a:off x="269239" y="2084172"/>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6274911"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6274911"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pic>
        <p:nvPicPr>
          <p:cNvPr id="10" name="Picture 2" descr="\\211.47.134.14\2014\Microsoft\0924_techdays korea 2014_구예진 B\로고\techday logo- gray 9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145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Title Slide 4">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p:nvSpPr>
        <p:spPr bwMode="gray">
          <a:xfrm>
            <a:off x="269239" y="2084172"/>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pic>
        <p:nvPicPr>
          <p:cNvPr id="10" name="Picture 2" descr="\\211.47.134.14\2014\Microsoft\0924_techdays korea 2014_구예진 B\로고\techday logo- gray 9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92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 y="894"/>
            <a:ext cx="12188387" cy="6858973"/>
          </a:xfrm>
          <a:prstGeom prst="rect">
            <a:avLst/>
          </a:prstGeom>
        </p:spPr>
      </p:pic>
      <p:sp>
        <p:nvSpPr>
          <p:cNvPr id="17" name="Rectangle 16"/>
          <p:cNvSpPr/>
          <p:nvPr/>
        </p:nvSpPr>
        <p:spPr bwMode="gray">
          <a:xfrm>
            <a:off x="269239"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ltLang="ko-KR"/>
              <a:t>Click to edit Master text styles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pic>
        <p:nvPicPr>
          <p:cNvPr id="2050" name="Picture 2" descr="\\211.47.134.14\2014\Microsoft\0924_techdays korea 2014_구예진 B\로고\techdayskorea2014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6966" y="390456"/>
            <a:ext cx="1412998" cy="638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427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p:nvSpPr>
        <p:spPr bwMode="gray">
          <a:xfrm>
            <a:off x="269239"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pic>
        <p:nvPicPr>
          <p:cNvPr id="8" name="Picture 2" descr="\\211.47.134.14\2014\Microsoft\0924_techdays korea 2014_구예진 B\로고\techday logo- gray 9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115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p:nvSpPr>
        <p:spPr bwMode="gray">
          <a:xfrm>
            <a:off x="269239" y="1187621"/>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975528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Title Slide 8 ">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2084186"/>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2"/>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4772271"/>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450351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2" descr="\\211.47.134.14\2014\Microsoft\0924_techdays korea 2014_구예진 B\로고\techday logo- gray 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83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537845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451724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ltLang="ko-KR"/>
              <a:t>Click to edit Master text styles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783246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062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57980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406414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653779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17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pic>
        <p:nvPicPr>
          <p:cNvPr id="5"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60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7592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097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441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pic>
        <p:nvPicPr>
          <p:cNvPr id="4"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21339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pic>
        <p:nvPicPr>
          <p:cNvPr id="4"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0860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4"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342769396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6" name="Title 5"/>
          <p:cNvSpPr>
            <a:spLocks noGrp="1"/>
          </p:cNvSpPr>
          <p:nvPr>
            <p:ph type="title"/>
          </p:nvPr>
        </p:nvSpPr>
        <p:spPr/>
        <p:txBody>
          <a:bodyPr/>
          <a:lstStyle/>
          <a:p>
            <a:r>
              <a:rPr lang="en-US" altLang="ko-KR"/>
              <a:t>Click to edit Master title style</a:t>
            </a:r>
            <a:endParaRPr lang="en-US"/>
          </a:p>
        </p:txBody>
      </p:sp>
    </p:spTree>
    <p:extLst>
      <p:ext uri="{BB962C8B-B14F-4D97-AF65-F5344CB8AC3E}">
        <p14:creationId xmlns:p14="http://schemas.microsoft.com/office/powerpoint/2010/main" val="97823333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6" name="Title 5"/>
          <p:cNvSpPr>
            <a:spLocks noGrp="1"/>
          </p:cNvSpPr>
          <p:nvPr>
            <p:ph type="title"/>
          </p:nvPr>
        </p:nvSpPr>
        <p:spPr/>
        <p:txBody>
          <a:bodyPr/>
          <a:lstStyle/>
          <a:p>
            <a:r>
              <a:rPr lang="en-US" altLang="ko-KR"/>
              <a:t>Click to edit Master title style</a:t>
            </a:r>
            <a:endParaRPr lang="en-US"/>
          </a:p>
        </p:txBody>
      </p:sp>
      <p:pic>
        <p:nvPicPr>
          <p:cNvPr id="5"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55745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275352171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324340434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285154623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319400118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pic>
        <p:nvPicPr>
          <p:cNvPr id="3"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61769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34638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pic>
        <p:nvPicPr>
          <p:cNvPr id="2"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692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599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455110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7"/>
            <a:ext cx="2743200" cy="365125"/>
          </a:xfrm>
          <a:prstGeom prst="rect">
            <a:avLst/>
          </a:prstGeom>
        </p:spPr>
        <p:txBody>
          <a:bodyPr/>
          <a:lstStyle/>
          <a:p>
            <a:pPr defTabSz="914367" latinLnBrk="0"/>
            <a:fld id="{0A164282-434E-41D4-9582-783D542A7B68}" type="slidenum">
              <a:rPr lang="en-US" sz="1765" smtClean="0">
                <a:solidFill>
                  <a:srgbClr val="505050"/>
                </a:solidFill>
              </a:rPr>
              <a:pPr defTabSz="914367" latinLnBrk="0"/>
              <a:t>‹#›</a:t>
            </a:fld>
            <a:endParaRPr lang="en-US" sz="1765">
              <a:solidFill>
                <a:srgbClr val="505050"/>
              </a:solidFill>
            </a:endParaRPr>
          </a:p>
        </p:txBody>
      </p:sp>
    </p:spTree>
    <p:extLst>
      <p:ext uri="{BB962C8B-B14F-4D97-AF65-F5344CB8AC3E}">
        <p14:creationId xmlns:p14="http://schemas.microsoft.com/office/powerpoint/2010/main" val="12464356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971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1"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Tree>
    <p:extLst>
      <p:ext uri="{BB962C8B-B14F-4D97-AF65-F5344CB8AC3E}">
        <p14:creationId xmlns:p14="http://schemas.microsoft.com/office/powerpoint/2010/main" val="404528909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ltLang="ko-KR"/>
              <a:t>Click to edit Master title style</a:t>
            </a:r>
            <a:endParaRPr lang="en-US" dirty="0"/>
          </a:p>
        </p:txBody>
      </p:sp>
      <p:pic>
        <p:nvPicPr>
          <p:cNvPr id="3074" name="Picture 2" descr="\\211.47.134.14\2014\Microsoft\0924_techdays korea 2014_구예진 B\로고\techday logo - white 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7692" y="82030"/>
            <a:ext cx="2069541" cy="115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5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0E95E16D-752B-4FAA-8ADB-610870E68D02}" type="datetimeFigureOut">
              <a:rPr kumimoji="0" lang="ko-KR"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2016-09-20</a:t>
            </a:fld>
            <a:endParaRPr kumimoji="0" lang="ko-KR"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B194E7E1-DA4E-4185-BB25-F602B56F5F48}" type="slidenum">
              <a:rPr kumimoji="0" lang="ko-KR"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1" hangingPunct="1">
                <a:lnSpc>
                  <a:spcPct val="100000"/>
                </a:lnSpc>
                <a:spcBef>
                  <a:spcPts val="0"/>
                </a:spcBef>
                <a:spcAft>
                  <a:spcPts val="0"/>
                </a:spcAft>
                <a:buClrTx/>
                <a:buSzTx/>
                <a:buFontTx/>
                <a:buNone/>
                <a:tabLst/>
                <a:defRPr/>
              </a:pPr>
              <a:t>‹#›</a:t>
            </a:fld>
            <a:endParaRPr kumimoji="0" lang="ko-KR" alt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4661731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Slide Photo">
    <p:bg>
      <p:bgPr>
        <a:solidFill>
          <a:srgbClr val="00B29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29545" y="0"/>
            <a:ext cx="6762455" cy="6858914"/>
          </a:xfrm>
          <a:prstGeom prst="rect">
            <a:avLst/>
          </a:prstGeom>
        </p:spPr>
      </p:pic>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430972" y="5060911"/>
            <a:ext cx="1196593" cy="436750"/>
          </a:xfrm>
          <a:prstGeom prst="rect">
            <a:avLst/>
          </a:prstGeom>
        </p:spPr>
      </p:pic>
      <p:pic>
        <p:nvPicPr>
          <p:cNvPr id="19" name="Picture 18"/>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5915750" y="2140145"/>
            <a:ext cx="733926" cy="861876"/>
          </a:xfrm>
          <a:prstGeom prst="rect">
            <a:avLst/>
          </a:prstGeom>
        </p:spPr>
      </p:pic>
      <p:grpSp>
        <p:nvGrpSpPr>
          <p:cNvPr id="20" name="Group 19"/>
          <p:cNvGrpSpPr/>
          <p:nvPr userDrawn="1"/>
        </p:nvGrpSpPr>
        <p:grpSpPr>
          <a:xfrm>
            <a:off x="7031306" y="4681987"/>
            <a:ext cx="590250" cy="690610"/>
            <a:chOff x="1502342" y="238442"/>
            <a:chExt cx="1596433" cy="1867608"/>
          </a:xfrm>
          <a:solidFill>
            <a:schemeClr val="bg1"/>
          </a:solidFill>
        </p:grpSpPr>
        <p:sp>
          <p:nvSpPr>
            <p:cNvPr id="21"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5" name="Picture 24"/>
          <p:cNvPicPr>
            <a:picLocks noChangeAspect="1"/>
          </p:cNvPicPr>
          <p:nvPr userDrawn="1"/>
        </p:nvPicPr>
        <p:blipFill>
          <a:blip r:embed="rId6" cstate="print">
            <a:lum bright="70000" contrast="-70000"/>
            <a:extLst>
              <a:ext uri="{28A0092B-C50C-407E-A947-70E740481C1C}">
                <a14:useLocalDpi xmlns:a14="http://schemas.microsoft.com/office/drawing/2010/main" val="0"/>
              </a:ext>
            </a:extLst>
          </a:blip>
          <a:stretch>
            <a:fillRect/>
          </a:stretch>
        </p:blipFill>
        <p:spPr>
          <a:xfrm>
            <a:off x="11361314" y="2490367"/>
            <a:ext cx="448668" cy="549106"/>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16" name="Freeform 1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32811" y="316985"/>
            <a:ext cx="544787" cy="785218"/>
          </a:xfrm>
          <a:prstGeom prst="rect">
            <a:avLst/>
          </a:prstGeom>
        </p:spPr>
      </p:pic>
      <p:pic>
        <p:nvPicPr>
          <p:cNvPr id="18"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9781445" y="191674"/>
            <a:ext cx="631571" cy="631660"/>
          </a:xfrm>
          <a:prstGeom prst="rect">
            <a:avLst/>
          </a:prstGeom>
          <a:noFill/>
          <a:ln>
            <a:noFill/>
          </a:ln>
          <a:extLst/>
        </p:spPr>
      </p:pic>
      <p:pic>
        <p:nvPicPr>
          <p:cNvPr id="28" name="Picture 2" descr="http://upload.wikimedia.org/wikipedia/commons/thumb/2/27/PHP-logo.svg/1000px-PHP-logo.svg.png"/>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5915749" y="3156641"/>
            <a:ext cx="758444" cy="401975"/>
          </a:xfrm>
          <a:prstGeom prst="rect">
            <a:avLst/>
          </a:prstGeom>
          <a:noFill/>
          <a:extLst/>
        </p:spPr>
      </p:pic>
      <p:pic>
        <p:nvPicPr>
          <p:cNvPr id="31" name="Picture 2">
            <a:hlinkClick r:id="rId11"/>
          </p:cNvPr>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tretch>
            <a:fillRect/>
          </a:stretch>
        </p:blipFill>
        <p:spPr bwMode="auto">
          <a:xfrm>
            <a:off x="6072009" y="611584"/>
            <a:ext cx="1441603" cy="493344"/>
          </a:xfrm>
          <a:prstGeom prst="rect">
            <a:avLst/>
          </a:prstGeom>
          <a:noFill/>
          <a:extLst/>
        </p:spPr>
      </p:pic>
      <p:pic>
        <p:nvPicPr>
          <p:cNvPr id="34" name="Picture 2" descr="C:\Users\claudette\Documents\2011 Jobs\Kelly Young\02-Crystal\graphics\java.png"/>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11274685" y="3324443"/>
            <a:ext cx="469103" cy="862878"/>
          </a:xfrm>
          <a:prstGeom prst="rect">
            <a:avLst/>
          </a:prstGeom>
          <a:noFill/>
          <a:extLst/>
        </p:spPr>
      </p:pic>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626216" y="252799"/>
            <a:ext cx="1774792" cy="408332"/>
          </a:xfrm>
          <a:prstGeom prst="rect">
            <a:avLst/>
          </a:prstGeom>
        </p:spPr>
      </p:pic>
    </p:spTree>
    <p:extLst>
      <p:ext uri="{BB962C8B-B14F-4D97-AF65-F5344CB8AC3E}">
        <p14:creationId xmlns:p14="http://schemas.microsoft.com/office/powerpoint/2010/main" val="3042866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301929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55083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8"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800" b="0" baseline="0" dirty="0">
                <a:latin typeface="+mn-lt"/>
                <a:ea typeface="+mn-ea"/>
                <a:cs typeface="+mj-cs"/>
              </a:defRPr>
            </a:lvl1pPr>
          </a:lstStyle>
          <a:p>
            <a:pPr lvl="0">
              <a:spcBef>
                <a:spcPct val="0"/>
              </a:spcBef>
            </a:pPr>
            <a:r>
              <a:rPr lang="ko-KR" altLang="en-US"/>
              <a:t>마스터 텍스트 스타일을 편집합니다</a:t>
            </a:r>
          </a:p>
        </p:txBody>
      </p:sp>
    </p:spTree>
    <p:extLst>
      <p:ext uri="{BB962C8B-B14F-4D97-AF65-F5344CB8AC3E}">
        <p14:creationId xmlns:p14="http://schemas.microsoft.com/office/powerpoint/2010/main" val="181592785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5225"/>
          <a:stretch/>
        </p:blipFill>
        <p:spPr>
          <a:xfrm flipH="1">
            <a:off x="6" y="0"/>
            <a:ext cx="12192000" cy="688522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206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5" y="938794"/>
            <a:ext cx="6900421"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089524"/>
            <a:ext cx="6313281" cy="1329595"/>
          </a:xfrm>
          <a:prstGeom prst="rect">
            <a:avLst/>
          </a:prstGeom>
        </p:spPr>
        <p:txBody>
          <a:bodyPr wrap="square" lIns="149143" tIns="0" rIns="149143" bIns="0" anchor="t">
            <a:spAutoFit/>
          </a:bodyPr>
          <a:lstStyle>
            <a:lvl1pPr>
              <a:lnSpc>
                <a:spcPct val="90000"/>
              </a:lnSpc>
              <a:spcBef>
                <a:spcPts val="0"/>
              </a:spcBef>
              <a:defRPr sz="4803"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57205" y="3545815"/>
            <a:ext cx="6152293" cy="1034783"/>
          </a:xfrm>
          <a:prstGeom prst="rect">
            <a:avLst/>
          </a:prstGeom>
        </p:spPr>
        <p:txBody>
          <a:bodyPr lIns="149143" tIns="0" rIns="149143" bIns="0">
            <a:normAutofit/>
          </a:bodyPr>
          <a:lstStyle>
            <a:lvl1pPr marL="0" indent="0" algn="l">
              <a:lnSpc>
                <a:spcPct val="90000"/>
              </a:lnSpc>
              <a:spcBef>
                <a:spcPts val="0"/>
              </a:spcBef>
              <a:buNone/>
              <a:defRPr sz="1961">
                <a:solidFill>
                  <a:schemeClr val="bg1"/>
                </a:solidFill>
                <a:latin typeface="+mn-lt"/>
              </a:defRPr>
            </a:lvl1pPr>
            <a:lvl2pPr marL="447789" indent="0" algn="ctr">
              <a:buNone/>
              <a:defRPr>
                <a:solidFill>
                  <a:schemeClr val="tx1">
                    <a:tint val="75000"/>
                  </a:schemeClr>
                </a:solidFill>
              </a:defRPr>
            </a:lvl2pPr>
            <a:lvl3pPr marL="895581" indent="0" algn="ctr">
              <a:buNone/>
              <a:defRPr>
                <a:solidFill>
                  <a:schemeClr val="tx1">
                    <a:tint val="75000"/>
                  </a:schemeClr>
                </a:solidFill>
              </a:defRPr>
            </a:lvl3pPr>
            <a:lvl4pPr marL="1343372" indent="0" algn="ctr">
              <a:buNone/>
              <a:defRPr>
                <a:solidFill>
                  <a:schemeClr val="tx1">
                    <a:tint val="75000"/>
                  </a:schemeClr>
                </a:solidFill>
              </a:defRPr>
            </a:lvl4pPr>
            <a:lvl5pPr marL="1791164" indent="0" algn="ctr">
              <a:buNone/>
              <a:defRPr>
                <a:solidFill>
                  <a:schemeClr val="tx1">
                    <a:tint val="75000"/>
                  </a:schemeClr>
                </a:solidFill>
              </a:defRPr>
            </a:lvl5pPr>
            <a:lvl6pPr marL="2238952" indent="0" algn="ctr">
              <a:buNone/>
              <a:defRPr>
                <a:solidFill>
                  <a:schemeClr val="tx1">
                    <a:tint val="75000"/>
                  </a:schemeClr>
                </a:solidFill>
              </a:defRPr>
            </a:lvl6pPr>
            <a:lvl7pPr marL="2686743" indent="0" algn="ctr">
              <a:buNone/>
              <a:defRPr>
                <a:solidFill>
                  <a:schemeClr val="tx1">
                    <a:tint val="75000"/>
                  </a:schemeClr>
                </a:solidFill>
              </a:defRPr>
            </a:lvl7pPr>
            <a:lvl8pPr marL="3134533" indent="0" algn="ctr">
              <a:buNone/>
              <a:defRPr>
                <a:solidFill>
                  <a:schemeClr val="tx1">
                    <a:tint val="75000"/>
                  </a:schemeClr>
                </a:solidFill>
              </a:defRPr>
            </a:lvl8pPr>
            <a:lvl9pPr marL="3582322"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57579" y="2492991"/>
            <a:ext cx="6329720" cy="863867"/>
          </a:xfrm>
          <a:prstGeom prst="rect">
            <a:avLst/>
          </a:prstGeom>
        </p:spPr>
        <p:txBody>
          <a:bodyPr lIns="149143" tIns="0" rIns="149143" bIns="0">
            <a:normAutofit/>
          </a:bodyPr>
          <a:lstStyle>
            <a:lvl1pPr marL="0" indent="0">
              <a:lnSpc>
                <a:spcPct val="90000"/>
              </a:lnSpc>
              <a:spcBef>
                <a:spcPts val="0"/>
              </a:spcBef>
              <a:buNone/>
              <a:defRPr sz="1961" baseline="0">
                <a:solidFill>
                  <a:schemeClr val="bg1"/>
                </a:solidFill>
                <a:latin typeface="+mn-lt"/>
              </a:defRPr>
            </a:lvl1pPr>
            <a:lvl2pPr marL="335842" indent="0">
              <a:buNone/>
              <a:defRPr sz="1568">
                <a:solidFill>
                  <a:schemeClr val="bg1"/>
                </a:solidFill>
                <a:latin typeface="+mj-lt"/>
              </a:defRPr>
            </a:lvl2pPr>
            <a:lvl3pPr marL="559739" indent="0">
              <a:buNone/>
              <a:defRPr sz="1274">
                <a:solidFill>
                  <a:schemeClr val="bg1"/>
                </a:solidFill>
                <a:latin typeface="+mj-lt"/>
              </a:defRPr>
            </a:lvl3pPr>
            <a:lvl4pPr marL="783634" indent="0">
              <a:buNone/>
              <a:defRPr sz="1176">
                <a:solidFill>
                  <a:schemeClr val="bg1"/>
                </a:solidFill>
                <a:latin typeface="+mj-lt"/>
              </a:defRPr>
            </a:lvl4pPr>
            <a:lvl5pPr marL="1007527" indent="0">
              <a:buNone/>
              <a:defRPr sz="1176">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2049829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2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IOYT Image 1.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 y="6"/>
            <a:ext cx="12192000" cy="692458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309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1" y="2584566"/>
            <a:ext cx="7956223" cy="3818020"/>
          </a:xfrm>
          <a:prstGeom prst="rect">
            <a:avLst/>
          </a:prstGeom>
          <a:solidFill>
            <a:srgbClr val="00188F">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2735294"/>
            <a:ext cx="7272318" cy="1329595"/>
          </a:xfrm>
          <a:prstGeom prst="rect">
            <a:avLst/>
          </a:prstGeom>
        </p:spPr>
        <p:txBody>
          <a:bodyPr wrap="square" lIns="149143" tIns="0" rIns="149143" bIns="0" anchor="t">
            <a:spAutoFit/>
          </a:bodyPr>
          <a:lstStyle>
            <a:lvl1pPr>
              <a:lnSpc>
                <a:spcPct val="90000"/>
              </a:lnSpc>
              <a:spcBef>
                <a:spcPts val="0"/>
              </a:spcBef>
              <a:defRPr sz="4803"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57205" y="5191587"/>
            <a:ext cx="6152293" cy="1034783"/>
          </a:xfrm>
          <a:prstGeom prst="rect">
            <a:avLst/>
          </a:prstGeom>
        </p:spPr>
        <p:txBody>
          <a:bodyPr lIns="149143" tIns="0" rIns="149143" bIns="0">
            <a:normAutofit/>
          </a:bodyPr>
          <a:lstStyle>
            <a:lvl1pPr marL="0" indent="0" algn="l">
              <a:lnSpc>
                <a:spcPct val="90000"/>
              </a:lnSpc>
              <a:spcBef>
                <a:spcPts val="0"/>
              </a:spcBef>
              <a:buNone/>
              <a:defRPr sz="1961">
                <a:solidFill>
                  <a:schemeClr val="bg1"/>
                </a:solidFill>
                <a:latin typeface="+mn-lt"/>
              </a:defRPr>
            </a:lvl1pPr>
            <a:lvl2pPr marL="447789" indent="0" algn="ctr">
              <a:buNone/>
              <a:defRPr>
                <a:solidFill>
                  <a:schemeClr val="tx1">
                    <a:tint val="75000"/>
                  </a:schemeClr>
                </a:solidFill>
              </a:defRPr>
            </a:lvl2pPr>
            <a:lvl3pPr marL="895581" indent="0" algn="ctr">
              <a:buNone/>
              <a:defRPr>
                <a:solidFill>
                  <a:schemeClr val="tx1">
                    <a:tint val="75000"/>
                  </a:schemeClr>
                </a:solidFill>
              </a:defRPr>
            </a:lvl3pPr>
            <a:lvl4pPr marL="1343372" indent="0" algn="ctr">
              <a:buNone/>
              <a:defRPr>
                <a:solidFill>
                  <a:schemeClr val="tx1">
                    <a:tint val="75000"/>
                  </a:schemeClr>
                </a:solidFill>
              </a:defRPr>
            </a:lvl4pPr>
            <a:lvl5pPr marL="1791164" indent="0" algn="ctr">
              <a:buNone/>
              <a:defRPr>
                <a:solidFill>
                  <a:schemeClr val="tx1">
                    <a:tint val="75000"/>
                  </a:schemeClr>
                </a:solidFill>
              </a:defRPr>
            </a:lvl5pPr>
            <a:lvl6pPr marL="2238952" indent="0" algn="ctr">
              <a:buNone/>
              <a:defRPr>
                <a:solidFill>
                  <a:schemeClr val="tx1">
                    <a:tint val="75000"/>
                  </a:schemeClr>
                </a:solidFill>
              </a:defRPr>
            </a:lvl6pPr>
            <a:lvl7pPr marL="2686743" indent="0" algn="ctr">
              <a:buNone/>
              <a:defRPr>
                <a:solidFill>
                  <a:schemeClr val="tx1">
                    <a:tint val="75000"/>
                  </a:schemeClr>
                </a:solidFill>
              </a:defRPr>
            </a:lvl7pPr>
            <a:lvl8pPr marL="3134533" indent="0" algn="ctr">
              <a:buNone/>
              <a:defRPr>
                <a:solidFill>
                  <a:schemeClr val="tx1">
                    <a:tint val="75000"/>
                  </a:schemeClr>
                </a:solidFill>
              </a:defRPr>
            </a:lvl8pPr>
            <a:lvl9pPr marL="3582322"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57585" y="4138763"/>
            <a:ext cx="7291254" cy="863867"/>
          </a:xfrm>
          <a:prstGeom prst="rect">
            <a:avLst/>
          </a:prstGeom>
        </p:spPr>
        <p:txBody>
          <a:bodyPr lIns="149143" tIns="0" rIns="149143" bIns="0">
            <a:normAutofit/>
          </a:bodyPr>
          <a:lstStyle>
            <a:lvl1pPr marL="0" indent="0">
              <a:lnSpc>
                <a:spcPct val="90000"/>
              </a:lnSpc>
              <a:spcBef>
                <a:spcPts val="0"/>
              </a:spcBef>
              <a:buNone/>
              <a:defRPr sz="1961" baseline="0">
                <a:solidFill>
                  <a:schemeClr val="bg1"/>
                </a:solidFill>
                <a:latin typeface="+mn-lt"/>
              </a:defRPr>
            </a:lvl1pPr>
            <a:lvl2pPr marL="335842" indent="0">
              <a:buNone/>
              <a:defRPr sz="1568">
                <a:solidFill>
                  <a:schemeClr val="bg1"/>
                </a:solidFill>
                <a:latin typeface="+mj-lt"/>
              </a:defRPr>
            </a:lvl2pPr>
            <a:lvl3pPr marL="559739" indent="0">
              <a:buNone/>
              <a:defRPr sz="1274">
                <a:solidFill>
                  <a:schemeClr val="bg1"/>
                </a:solidFill>
                <a:latin typeface="+mj-lt"/>
              </a:defRPr>
            </a:lvl3pPr>
            <a:lvl4pPr marL="783634" indent="0">
              <a:buNone/>
              <a:defRPr sz="1176">
                <a:solidFill>
                  <a:schemeClr val="bg1"/>
                </a:solidFill>
                <a:latin typeface="+mj-lt"/>
              </a:defRPr>
            </a:lvl4pPr>
            <a:lvl5pPr marL="1007527" indent="0">
              <a:buNone/>
              <a:defRPr sz="1176">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3064185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8" y="1612373"/>
            <a:ext cx="10989093" cy="2184808"/>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614397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1"/>
            <a:ext cx="12190413" cy="6858001"/>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411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0" y="548376"/>
            <a:ext cx="7956223" cy="3818020"/>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543283"/>
            <a:ext cx="7272318"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767419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5225"/>
          <a:stretch/>
        </p:blipFill>
        <p:spPr>
          <a:xfrm flipH="1">
            <a:off x="6" y="0"/>
            <a:ext cx="12192000" cy="688522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514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5" y="889512"/>
            <a:ext cx="6900421"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884419"/>
            <a:ext cx="6313281"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1456450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6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STB13_WindFarm_05.png"/>
          <p:cNvPicPr>
            <a:picLocks noChangeAspect="1"/>
          </p:cNvPicPr>
          <p:nvPr/>
        </p:nvPicPr>
        <p:blipFill rotWithShape="1">
          <a:blip r:embed="rId4" cstate="email">
            <a:extLst>
              <a:ext uri="{28A0092B-C50C-407E-A947-70E740481C1C}">
                <a14:useLocalDpi xmlns:a14="http://schemas.microsoft.com/office/drawing/2010/main" val="0"/>
              </a:ext>
            </a:extLst>
          </a:blip>
          <a:srcRect t="15560"/>
          <a:stretch/>
        </p:blipFill>
        <p:spPr>
          <a:xfrm flipH="1">
            <a:off x="6" y="0"/>
            <a:ext cx="12192000" cy="68580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616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0" y="499087"/>
            <a:ext cx="7956223"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494002"/>
            <a:ext cx="7272318"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3494608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4_PresentationTitle_">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15560"/>
          <a:stretch/>
        </p:blipFill>
        <p:spPr>
          <a:xfrm>
            <a:off x="6" y="0"/>
            <a:ext cx="12192000" cy="68580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718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0" y="524939"/>
            <a:ext cx="7956223"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519860"/>
            <a:ext cx="7272318"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1376411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139" t="18869" r="6186" b="3476"/>
          <a:stretch/>
        </p:blipFill>
        <p:spPr>
          <a:xfrm>
            <a:off x="1" y="0"/>
            <a:ext cx="12191999" cy="6879668"/>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821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7" y="2290098"/>
            <a:ext cx="6975835"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7" y="3368112"/>
            <a:ext cx="6152365" cy="1661993"/>
          </a:xfrm>
          <a:prstGeom prst="rect">
            <a:avLst/>
          </a:prstGeom>
        </p:spPr>
        <p:txBody>
          <a:bodyPr wrap="square" lIns="149143" tIns="0" rIns="149143" bIns="0" anchor="ctr" anchorCtr="0">
            <a:spAutoFit/>
          </a:bodyPr>
          <a:lstStyle>
            <a:lvl1pPr>
              <a:lnSpc>
                <a:spcPct val="90000"/>
              </a:lnSpc>
              <a:spcBef>
                <a:spcPts val="0"/>
              </a:spcBef>
              <a:defRPr sz="598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2344992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1_PresentationTitle_Manufacturing1">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534" t="14732" r="1686" b="6521"/>
          <a:stretch/>
        </p:blipFill>
        <p:spPr>
          <a:xfrm>
            <a:off x="6" y="5310"/>
            <a:ext cx="12192000" cy="6861534"/>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923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18853" y="2698161"/>
            <a:ext cx="7956223"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3693082"/>
            <a:ext cx="7291634"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53511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1028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graphicFrame>
        <p:nvGraphicFramePr>
          <p:cNvPr id="3" name="Object 2" hidden="1"/>
          <p:cNvGraphicFramePr>
            <a:graphicFrameLocks noChangeAspect="1"/>
          </p:cNvGraphicFramePr>
          <p:nvPr>
            <p:custDataLst>
              <p:tags r:id="rId3"/>
            </p:custDataLst>
            <p:extLst/>
          </p:nvPr>
        </p:nvGraphicFramePr>
        <p:xfrm>
          <a:off x="1563" y="1558"/>
          <a:ext cx="1556" cy="1556"/>
        </p:xfrm>
        <a:graphic>
          <a:graphicData uri="http://schemas.openxmlformats.org/presentationml/2006/ole">
            <mc:AlternateContent xmlns:mc="http://schemas.openxmlformats.org/markup-compatibility/2006">
              <mc:Choice xmlns:v="urn:schemas-microsoft-com:vml" Requires="v">
                <p:oleObj spid="_x0000_s10281"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6"/>
                      <a:stretch>
                        <a:fillRect/>
                      </a:stretch>
                    </p:blipFill>
                    <p:spPr>
                      <a:xfrm>
                        <a:off x="1563"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16611070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8"/>
            <a:ext cx="7393324" cy="1588127"/>
          </a:xfrm>
        </p:spPr>
        <p:txBody>
          <a:bodyPr rIns="93214"/>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lang="en-US" sz="1765"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580" rtl="0" eaLnBrk="1" latinLnBrk="0" hangingPunct="1">
              <a:lnSpc>
                <a:spcPct val="90000"/>
              </a:lnSpc>
              <a:spcBef>
                <a:spcPct val="20000"/>
              </a:spcBef>
              <a:buSzPct val="90000"/>
              <a:buFont typeface="Arial" pitchFamily="34" charset="0"/>
              <a:buNone/>
            </a:pPr>
            <a:r>
              <a:rPr lang="en-US"/>
              <a:t>Click to edit Master text styles</a:t>
            </a:r>
          </a:p>
          <a:p>
            <a:pPr marL="0" lvl="1" indent="0" algn="l" defTabSz="685580" rtl="0" eaLnBrk="1" latinLnBrk="0" hangingPunct="1">
              <a:lnSpc>
                <a:spcPct val="90000"/>
              </a:lnSpc>
              <a:spcBef>
                <a:spcPct val="20000"/>
              </a:spcBef>
              <a:buSzPct val="90000"/>
              <a:buFont typeface="Arial" pitchFamily="34" charset="0"/>
              <a:buNone/>
            </a:pPr>
            <a:r>
              <a:rPr lang="en-US"/>
              <a:t>Second level</a:t>
            </a:r>
          </a:p>
          <a:p>
            <a:pPr marL="0" lvl="2" indent="0" algn="l" defTabSz="685580" rtl="0" eaLnBrk="1" latinLnBrk="0" hangingPunct="1">
              <a:lnSpc>
                <a:spcPct val="90000"/>
              </a:lnSpc>
              <a:spcBef>
                <a:spcPct val="20000"/>
              </a:spcBef>
              <a:buSzPct val="90000"/>
              <a:buFont typeface="Arial" pitchFamily="34" charset="0"/>
              <a:buNone/>
            </a:pPr>
            <a:r>
              <a:rPr lang="en-US"/>
              <a:t>Third level</a:t>
            </a:r>
          </a:p>
          <a:p>
            <a:pPr marL="0" lvl="3" indent="0" algn="l" defTabSz="685580" rtl="0" eaLnBrk="1" latinLnBrk="0" hangingPunct="1">
              <a:lnSpc>
                <a:spcPct val="90000"/>
              </a:lnSpc>
              <a:spcBef>
                <a:spcPct val="20000"/>
              </a:spcBef>
              <a:buSzPct val="90000"/>
              <a:buFont typeface="Arial" pitchFamily="34" charset="0"/>
              <a:buNone/>
            </a:pPr>
            <a:r>
              <a:rPr lang="en-US"/>
              <a:t>Fourth level</a:t>
            </a:r>
          </a:p>
          <a:p>
            <a:pPr marL="0" lvl="4" indent="0" algn="l" defTabSz="685580" rtl="0" eaLnBrk="1" latinLnBrk="0" hangingPunct="1">
              <a:lnSpc>
                <a:spcPct val="90000"/>
              </a:lnSpc>
              <a:spcBef>
                <a:spcPct val="20000"/>
              </a:spcBef>
              <a:buSzPct val="90000"/>
              <a:buFont typeface="Arial" pitchFamily="34" charset="0"/>
              <a:buNone/>
            </a:pPr>
            <a:r>
              <a:rPr lang="en-US"/>
              <a:t>Fifth level</a:t>
            </a:r>
            <a:endParaRPr lang="en-US" dirty="0"/>
          </a:p>
        </p:txBody>
      </p:sp>
      <p:sp>
        <p:nvSpPr>
          <p:cNvPr id="2" name="Title 1"/>
          <p:cNvSpPr>
            <a:spLocks noGrp="1"/>
          </p:cNvSpPr>
          <p:nvPr>
            <p:ph type="title"/>
          </p:nvPr>
        </p:nvSpPr>
        <p:spPr>
          <a:xfrm>
            <a:off x="4266732" y="193811"/>
            <a:ext cx="7404441" cy="678980"/>
          </a:xfr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204013898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5" y="228605"/>
            <a:ext cx="11151917" cy="661720"/>
          </a:xfrm>
          <a:prstGeom prst="rect">
            <a:avLst/>
          </a:prstGeom>
        </p:spPr>
        <p:txBody>
          <a:bodyPr vert="horz" wrap="square" lIns="0" tIns="0" rIns="0" bIns="0" rtlCol="0" anchor="t">
            <a:spAutoFit/>
          </a:bodyPr>
          <a:lstStyle/>
          <a:p>
            <a:r>
              <a:rPr lang="en-US"/>
              <a:t>Click to edit Master title style</a:t>
            </a:r>
            <a:endParaRPr lang="en-US" dirty="0"/>
          </a:p>
        </p:txBody>
      </p:sp>
    </p:spTree>
    <p:extLst>
      <p:ext uri="{BB962C8B-B14F-4D97-AF65-F5344CB8AC3E}">
        <p14:creationId xmlns:p14="http://schemas.microsoft.com/office/powerpoint/2010/main" val="2873359968"/>
      </p:ext>
    </p:extLst>
  </p:cSld>
  <p:clrMapOvr>
    <a:masterClrMapping/>
  </p:clrMapOvr>
  <p:transition spd="med">
    <p:push dir="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9" y="173755"/>
            <a:ext cx="11290165" cy="663708"/>
          </a:xfrm>
          <a:prstGeom prst="rect">
            <a:avLst/>
          </a:prstGeom>
        </p:spPr>
        <p:txBody>
          <a:bodyPr/>
          <a:lstStyle/>
          <a:p>
            <a:r>
              <a:rPr lang="en-US" dirty="0"/>
              <a:t>Title and content</a:t>
            </a:r>
          </a:p>
        </p:txBody>
      </p:sp>
      <p:sp>
        <p:nvSpPr>
          <p:cNvPr id="10" name="Text Placeholder 9"/>
          <p:cNvSpPr>
            <a:spLocks noGrp="1"/>
          </p:cNvSpPr>
          <p:nvPr>
            <p:ph type="body" sz="quarter" idx="11"/>
          </p:nvPr>
        </p:nvSpPr>
        <p:spPr>
          <a:xfrm>
            <a:off x="381000" y="782638"/>
            <a:ext cx="11290300" cy="424732"/>
          </a:xfrm>
        </p:spPr>
        <p:txBody>
          <a:bodyPr/>
          <a:lstStyle>
            <a:lvl1pPr>
              <a:defRPr sz="2353">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3970036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0725"/>
            <a:ext cx="11155093" cy="1172373"/>
          </a:xfrm>
        </p:spPr>
        <p:txBody>
          <a:bodyPr anchor="b" anchorCtr="0">
            <a:spAutoFit/>
          </a:bodyPr>
          <a:lstStyle>
            <a:lvl1pPr>
              <a:defRPr sz="7058" spc="-150" baseline="0">
                <a:gradFill>
                  <a:gsLst>
                    <a:gs pos="25833">
                      <a:schemeClr val="tx1"/>
                    </a:gs>
                    <a:gs pos="36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69239" y="4773829"/>
            <a:ext cx="11155093" cy="724246"/>
          </a:xfrm>
        </p:spPr>
        <p:txBody>
          <a:bodyPr>
            <a:spAutoFit/>
          </a:bodyPr>
          <a:lstStyle>
            <a:lvl1pPr marL="0" indent="0">
              <a:spcBef>
                <a:spcPts val="0"/>
              </a:spcBef>
              <a:buNone/>
              <a:defRPr sz="3137" spc="-70" baseline="0">
                <a:gradFill>
                  <a:gsLst>
                    <a:gs pos="25833">
                      <a:schemeClr val="tx1"/>
                    </a:gs>
                    <a:gs pos="36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35080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800" b="0" i="0" u="none" strike="noStrike" kern="1200" cap="none" spc="0" normalizeH="0" baseline="0" noProof="0" smtClean="0">
                <a:ln>
                  <a:noFill/>
                </a:ln>
                <a:solidFill>
                  <a:srgbClr val="00188F"/>
                </a:solidFill>
                <a:effectLst/>
                <a:uLnTx/>
                <a:uFillTx/>
                <a:latin typeface="Segoe UI"/>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188F"/>
              </a:solidFill>
              <a:effectLst/>
              <a:uLnTx/>
              <a:uFillTx/>
              <a:latin typeface="Segoe UI"/>
              <a:ea typeface="+mn-ea"/>
              <a:cs typeface="+mn-cs"/>
            </a:endParaRPr>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2"/>
          </p:nvPr>
        </p:nvSpPr>
        <p:spPr>
          <a:xfrm>
            <a:off x="384175" y="1181109"/>
            <a:ext cx="11234738" cy="1834338"/>
          </a:xfrm>
        </p:spPr>
        <p:txBody>
          <a:bodyPr/>
          <a:lstStyle>
            <a:lvl2pPr>
              <a:spcBef>
                <a:spcPts val="600"/>
              </a:spcBef>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526328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7_PresentationTitle_Manufacturing1">
    <p:bg>
      <p:bgPr>
        <a:solidFill>
          <a:schemeClr val="bg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57202" y="699107"/>
            <a:ext cx="7272318" cy="1329595"/>
          </a:xfrm>
          <a:prstGeom prst="rect">
            <a:avLst/>
          </a:prstGeom>
        </p:spPr>
        <p:txBody>
          <a:bodyPr wrap="square" lIns="143407" tIns="0" rIns="143407" bIns="0">
            <a:spAutoFit/>
          </a:bodyPr>
          <a:lstStyle>
            <a:lvl1pPr>
              <a:lnSpc>
                <a:spcPct val="90000"/>
              </a:lnSpc>
              <a:spcBef>
                <a:spcPts val="0"/>
              </a:spcBef>
              <a:defRPr sz="4800"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57202" y="3155392"/>
            <a:ext cx="6152293" cy="581698"/>
          </a:xfrm>
          <a:prstGeom prst="rect">
            <a:avLst/>
          </a:prstGeom>
        </p:spPr>
        <p:txBody>
          <a:bodyPr lIns="143407" tIns="0" rIns="143407" bIns="0"/>
          <a:lstStyle>
            <a:lvl1pPr marL="0" indent="0" algn="l">
              <a:lnSpc>
                <a:spcPct val="90000"/>
              </a:lnSpc>
              <a:spcBef>
                <a:spcPts val="0"/>
              </a:spcBef>
              <a:buNone/>
              <a:defRPr sz="2100">
                <a:solidFill>
                  <a:schemeClr val="bg1"/>
                </a:solidFill>
                <a:latin typeface="+mn-lt"/>
              </a:defRPr>
            </a:lvl1pPr>
            <a:lvl2pPr marL="447877" indent="0" algn="ctr">
              <a:buNone/>
              <a:defRPr>
                <a:solidFill>
                  <a:schemeClr val="tx1">
                    <a:tint val="75000"/>
                  </a:schemeClr>
                </a:solidFill>
              </a:defRPr>
            </a:lvl2pPr>
            <a:lvl3pPr marL="895756" indent="0" algn="ctr">
              <a:buNone/>
              <a:defRPr>
                <a:solidFill>
                  <a:schemeClr val="tx1">
                    <a:tint val="75000"/>
                  </a:schemeClr>
                </a:solidFill>
              </a:defRPr>
            </a:lvl3pPr>
            <a:lvl4pPr marL="1343633" indent="0" algn="ctr">
              <a:buNone/>
              <a:defRPr>
                <a:solidFill>
                  <a:schemeClr val="tx1">
                    <a:tint val="75000"/>
                  </a:schemeClr>
                </a:solidFill>
              </a:defRPr>
            </a:lvl4pPr>
            <a:lvl5pPr marL="1791514" indent="0" algn="ctr">
              <a:buNone/>
              <a:defRPr>
                <a:solidFill>
                  <a:schemeClr val="tx1">
                    <a:tint val="75000"/>
                  </a:schemeClr>
                </a:solidFill>
              </a:defRPr>
            </a:lvl5pPr>
            <a:lvl6pPr marL="2239390" indent="0" algn="ctr">
              <a:buNone/>
              <a:defRPr>
                <a:solidFill>
                  <a:schemeClr val="tx1">
                    <a:tint val="75000"/>
                  </a:schemeClr>
                </a:solidFill>
              </a:defRPr>
            </a:lvl6pPr>
            <a:lvl7pPr marL="2687269" indent="0" algn="ctr">
              <a:buNone/>
              <a:defRPr>
                <a:solidFill>
                  <a:schemeClr val="tx1">
                    <a:tint val="75000"/>
                  </a:schemeClr>
                </a:solidFill>
              </a:defRPr>
            </a:lvl7pPr>
            <a:lvl8pPr marL="3135146" indent="0" algn="ctr">
              <a:buNone/>
              <a:defRPr>
                <a:solidFill>
                  <a:schemeClr val="tx1">
                    <a:tint val="75000"/>
                  </a:schemeClr>
                </a:solidFill>
              </a:defRPr>
            </a:lvl8pPr>
            <a:lvl9pPr marL="3583024"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57581" y="2102567"/>
            <a:ext cx="7291254" cy="863867"/>
          </a:xfrm>
          <a:prstGeom prst="rect">
            <a:avLst/>
          </a:prstGeom>
        </p:spPr>
        <p:txBody>
          <a:bodyPr lIns="143407" tIns="0" rIns="143407" bIns="0">
            <a:normAutofit/>
          </a:bodyPr>
          <a:lstStyle>
            <a:lvl1pPr marL="0" indent="0">
              <a:lnSpc>
                <a:spcPct val="90000"/>
              </a:lnSpc>
              <a:spcBef>
                <a:spcPts val="0"/>
              </a:spcBef>
              <a:buNone/>
              <a:defRPr sz="2000" baseline="0">
                <a:solidFill>
                  <a:schemeClr val="bg1"/>
                </a:solidFill>
                <a:latin typeface="+mn-lt"/>
              </a:defRPr>
            </a:lvl1pPr>
            <a:lvl2pPr marL="335909" indent="0">
              <a:buNone/>
              <a:defRPr sz="1600">
                <a:solidFill>
                  <a:schemeClr val="bg1"/>
                </a:solidFill>
                <a:latin typeface="+mj-lt"/>
              </a:defRPr>
            </a:lvl2pPr>
            <a:lvl3pPr marL="559848" indent="0">
              <a:buNone/>
              <a:defRPr sz="1300">
                <a:solidFill>
                  <a:schemeClr val="bg1"/>
                </a:solidFill>
                <a:latin typeface="+mj-lt"/>
              </a:defRPr>
            </a:lvl3pPr>
            <a:lvl4pPr marL="783786" indent="0">
              <a:buNone/>
              <a:defRPr sz="1200">
                <a:solidFill>
                  <a:schemeClr val="bg1"/>
                </a:solidFill>
                <a:latin typeface="+mj-lt"/>
              </a:defRPr>
            </a:lvl4pPr>
            <a:lvl5pPr marL="1007726" indent="0">
              <a:buNone/>
              <a:defRPr sz="1200">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2858173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BLUE | SID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206706" y="-158097"/>
            <a:ext cx="6464464" cy="132741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6704" y="1181101"/>
            <a:ext cx="6464465" cy="1521218"/>
          </a:xfrm>
          <a:prstGeom prst="rect">
            <a:avLst/>
          </a:prstGeom>
        </p:spPr>
        <p:txBody>
          <a:bodyPr/>
          <a:lstStyle>
            <a:lvl1pPr>
              <a:defRPr lang="en-US" sz="3234"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7"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75"/>
            </a:lvl3pPr>
            <a:lvl4pPr>
              <a:defRPr sz="1077"/>
            </a:lvl4pPr>
            <a:lvl5pPr>
              <a:defRPr sz="107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1"/>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800" b="0" i="0" u="none" strike="noStrike" kern="1200" cap="none" spc="0" normalizeH="0" baseline="0" noProof="0" smtClean="0">
                <a:ln>
                  <a:noFill/>
                </a:ln>
                <a:solidFill>
                  <a:srgbClr val="00188F"/>
                </a:solidFill>
                <a:effectLst/>
                <a:uLnTx/>
                <a:uFillTx/>
                <a:latin typeface="Segoe UI"/>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188F"/>
              </a:solidFill>
              <a:effectLst/>
              <a:uLnTx/>
              <a:uFillTx/>
              <a:latin typeface="Segoe UI"/>
              <a:ea typeface="+mn-ea"/>
              <a:cs typeface="+mn-cs"/>
            </a:endParaRPr>
          </a:p>
        </p:txBody>
      </p:sp>
    </p:spTree>
    <p:extLst>
      <p:ext uri="{BB962C8B-B14F-4D97-AF65-F5344CB8AC3E}">
        <p14:creationId xmlns:p14="http://schemas.microsoft.com/office/powerpoint/2010/main" val="38448659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a:xfrm>
            <a:off x="11501658" y="6492884"/>
            <a:ext cx="683172" cy="365125"/>
          </a:xfrm>
          <a:prstGeom prst="rect">
            <a:avLst/>
          </a:prstGeom>
        </p:spPr>
        <p:txBody>
          <a:bodyPr lIns="91386" tIns="45694" rIns="91386" bIns="45694"/>
          <a:lstStyle/>
          <a:p>
            <a:pPr marL="0" marR="0" lvl="0" indent="0" algn="l" defTabSz="913512"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800" b="0" i="0" u="none" strike="noStrike" kern="1200" cap="none" spc="0" normalizeH="0" baseline="0" noProof="0" smtClean="0">
                <a:ln>
                  <a:noFill/>
                </a:ln>
                <a:solidFill>
                  <a:srgbClr val="00188F"/>
                </a:solidFill>
                <a:effectLst/>
                <a:uLnTx/>
                <a:uFillTx/>
                <a:latin typeface="Segoe UI"/>
                <a:ea typeface="+mn-ea"/>
                <a:cs typeface="+mn-cs"/>
              </a:rPr>
              <a:pPr marL="0" marR="0" lvl="0" indent="0" algn="l" defTabSz="91351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188F"/>
              </a:solidFill>
              <a:effectLst/>
              <a:uLnTx/>
              <a:uFillTx/>
              <a:latin typeface="Segoe UI"/>
              <a:ea typeface="+mn-ea"/>
              <a:cs typeface="+mn-cs"/>
            </a:endParaRPr>
          </a:p>
        </p:txBody>
      </p:sp>
    </p:spTree>
    <p:extLst>
      <p:ext uri="{BB962C8B-B14F-4D97-AF65-F5344CB8AC3E}">
        <p14:creationId xmlns:p14="http://schemas.microsoft.com/office/powerpoint/2010/main" val="1347287362"/>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1881911"/>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73461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53804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First Slide">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r="1638" b="17324"/>
          <a:stretch/>
        </p:blipFill>
        <p:spPr>
          <a:xfrm>
            <a:off x="0" y="-4799"/>
            <a:ext cx="12192000" cy="6858595"/>
          </a:xfrm>
          <a:prstGeom prst="rect">
            <a:avLst/>
          </a:prstGeom>
        </p:spPr>
      </p:pic>
      <p:pic>
        <p:nvPicPr>
          <p:cNvPr id="5" name="Picture 4"/>
          <p:cNvPicPr>
            <a:picLocks noChangeAspect="1"/>
          </p:cNvPicPr>
          <p:nvPr userDrawn="1"/>
        </p:nvPicPr>
        <p:blipFill>
          <a:blip r:embed="rId3"/>
          <a:stretch>
            <a:fillRect/>
          </a:stretch>
        </p:blipFill>
        <p:spPr>
          <a:xfrm>
            <a:off x="555015" y="1538666"/>
            <a:ext cx="6085223" cy="37716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24930" y="2138520"/>
            <a:ext cx="5345393" cy="1285981"/>
          </a:xfrm>
          <a:prstGeom prst="rect">
            <a:avLst/>
          </a:prstGeom>
        </p:spPr>
      </p:pic>
      <p:sp>
        <p:nvSpPr>
          <p:cNvPr id="7" name="TextBox 6">
            <a:hlinkClick r:id="rId5"/>
          </p:cNvPr>
          <p:cNvSpPr txBox="1"/>
          <p:nvPr userDrawn="1"/>
        </p:nvSpPr>
        <p:spPr>
          <a:xfrm>
            <a:off x="853323" y="4214987"/>
            <a:ext cx="2888605" cy="584775"/>
          </a:xfrm>
          <a:prstGeom prst="rect">
            <a:avLst/>
          </a:prstGeom>
          <a:noFill/>
        </p:spPr>
        <p:txBody>
          <a:bodyPr wrap="square" rtlCol="0">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msdevcon.ru</a:t>
            </a:r>
          </a:p>
        </p:txBody>
      </p:sp>
      <p:sp>
        <p:nvSpPr>
          <p:cNvPr id="9" name="Прямоугольник 8"/>
          <p:cNvSpPr/>
          <p:nvPr userDrawn="1"/>
        </p:nvSpPr>
        <p:spPr>
          <a:xfrm>
            <a:off x="4099277" y="4214987"/>
            <a:ext cx="2183611" cy="584775"/>
          </a:xfrm>
          <a:prstGeom prst="rect">
            <a:avLst/>
          </a:prstGeom>
        </p:spPr>
        <p:txBody>
          <a:bodyPr wrap="none">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a:t>
            </a:r>
            <a:r>
              <a:rPr kumimoji="0" lang="en-US" sz="3200" b="0" i="0" u="none" strike="noStrike" kern="1200" cap="none" spc="0" normalizeH="0" baseline="0" noProof="0" dirty="0" err="1">
                <a:ln>
                  <a:noFill/>
                </a:ln>
                <a:solidFill>
                  <a:srgbClr val="FFFFFF"/>
                </a:solidFill>
                <a:effectLst/>
                <a:uLnTx/>
                <a:uFillTx/>
                <a:latin typeface="Segoe UI Light"/>
                <a:ea typeface="+mn-ea"/>
                <a:cs typeface="+mn-cs"/>
              </a:rPr>
              <a:t>msdevcon</a:t>
            </a:r>
            <a:endParaRPr kumimoji="0" lang="en-US" sz="32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594813961"/>
      </p:ext>
    </p:extLst>
  </p:cSld>
  <p:clrMapOvr>
    <a:overrideClrMapping bg1="lt1" tx1="dk1" bg2="lt2" tx2="dk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ss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4174" b="14269"/>
          <a:stretch/>
        </p:blipFill>
        <p:spPr>
          <a:xfrm>
            <a:off x="-24000" y="0"/>
            <a:ext cx="12240000" cy="6858000"/>
          </a:xfrm>
          <a:prstGeom prst="rect">
            <a:avLst/>
          </a:prstGeom>
        </p:spPr>
      </p:pic>
      <p:sp>
        <p:nvSpPr>
          <p:cNvPr id="2" name="Заголовок 1"/>
          <p:cNvSpPr>
            <a:spLocks noGrp="1"/>
          </p:cNvSpPr>
          <p:nvPr>
            <p:ph type="ctrTitle" hasCustomPrompt="1"/>
          </p:nvPr>
        </p:nvSpPr>
        <p:spPr>
          <a:xfrm>
            <a:off x="0" y="3961423"/>
            <a:ext cx="12192000" cy="1440000"/>
          </a:xfrm>
          <a:noFill/>
        </p:spPr>
        <p:txBody>
          <a:bodyPr wrap="square" lIns="1080000" rIns="1080000" anchor="b" anchorCtr="0">
            <a:normAutofit/>
          </a:bodyPr>
          <a:lstStyle>
            <a:lvl1pPr algn="l">
              <a:defRPr sz="4800" b="1" baseline="0">
                <a:solidFill>
                  <a:schemeClr val="bg1"/>
                </a:solidFill>
                <a:latin typeface="+mn-lt"/>
              </a:defRPr>
            </a:lvl1pPr>
          </a:lstStyle>
          <a:p>
            <a:r>
              <a:rPr lang="en-US" dirty="0"/>
              <a:t>TITLE</a:t>
            </a:r>
            <a:br>
              <a:rPr lang="en-US" dirty="0"/>
            </a:br>
            <a:r>
              <a:rPr lang="en-US" dirty="0"/>
              <a:t>!UPPERCASE!</a:t>
            </a:r>
            <a:endParaRPr lang="ru-RU" dirty="0"/>
          </a:p>
        </p:txBody>
      </p:sp>
      <p:sp>
        <p:nvSpPr>
          <p:cNvPr id="21" name="Text Placeholder 20"/>
          <p:cNvSpPr>
            <a:spLocks noGrp="1"/>
          </p:cNvSpPr>
          <p:nvPr>
            <p:ph type="body" sz="quarter" idx="11" hasCustomPrompt="1"/>
          </p:nvPr>
        </p:nvSpPr>
        <p:spPr>
          <a:xfrm>
            <a:off x="1055689" y="5409000"/>
            <a:ext cx="10080625" cy="1081088"/>
          </a:xfrm>
        </p:spPr>
        <p:txBody>
          <a:bodyPr>
            <a:normAutofit/>
          </a:bodyPr>
          <a:lstStyle>
            <a:lvl1pPr marL="0" indent="0">
              <a:buNone/>
              <a:defRPr sz="3600" baseline="0">
                <a:solidFill>
                  <a:schemeClr val="bg1"/>
                </a:solidFill>
              </a:defRPr>
            </a:lvl1pPr>
          </a:lstStyle>
          <a:p>
            <a:pPr lvl="0"/>
            <a:r>
              <a:rPr lang="en-US" dirty="0"/>
              <a:t>Subtitle</a:t>
            </a:r>
          </a:p>
        </p:txBody>
      </p:sp>
    </p:spTree>
    <p:extLst>
      <p:ext uri="{BB962C8B-B14F-4D97-AF65-F5344CB8AC3E}">
        <p14:creationId xmlns:p14="http://schemas.microsoft.com/office/powerpoint/2010/main" val="112008283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reserve="1">
  <p:cSld name="1_Section">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6"/>
          </a:solidFill>
        </p:spPr>
        <p:txBody>
          <a:bodyPr lIns="1080000" rIns="1080000" anchor="b">
            <a:normAutofit/>
          </a:bodyPr>
          <a:lstStyle>
            <a:lvl1pPr algn="l">
              <a:defRPr sz="4800" b="1">
                <a:solidFill>
                  <a:schemeClr val="bg1"/>
                </a:solidFill>
                <a:latin typeface="+mn-lt"/>
              </a:defRPr>
            </a:lvl1pPr>
          </a:lstStyle>
          <a:p>
            <a:br>
              <a:rPr lang="en-US" dirty="0"/>
            </a:br>
            <a:r>
              <a:rPr lang="en-US" dirty="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a:t>
            </a:r>
            <a:endParaRPr lang="ru-RU" dirty="0"/>
          </a:p>
        </p:txBody>
      </p:sp>
    </p:spTree>
    <p:extLst>
      <p:ext uri="{BB962C8B-B14F-4D97-AF65-F5344CB8AC3E}">
        <p14:creationId xmlns:p14="http://schemas.microsoft.com/office/powerpoint/2010/main" val="69836272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Section">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1"/>
          </a:solidFill>
        </p:spPr>
        <p:txBody>
          <a:bodyPr lIns="1080000" rIns="1080000" anchor="b">
            <a:normAutofit/>
          </a:bodyPr>
          <a:lstStyle>
            <a:lvl1pPr algn="l">
              <a:defRPr sz="4800" b="1">
                <a:solidFill>
                  <a:schemeClr val="bg1"/>
                </a:solidFill>
                <a:latin typeface="+mn-lt"/>
              </a:defRPr>
            </a:lvl1pPr>
          </a:lstStyle>
          <a:p>
            <a:br>
              <a:rPr lang="en-US" dirty="0"/>
            </a:br>
            <a:r>
              <a:rPr lang="en-US" dirty="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a:t>
            </a:r>
            <a:endParaRPr lang="ru-RU" dirty="0"/>
          </a:p>
        </p:txBody>
      </p:sp>
      <p:pic>
        <p:nvPicPr>
          <p:cNvPr id="4" name="Рисунок 3"/>
          <p:cNvPicPr>
            <a:picLocks noChangeAspect="1"/>
          </p:cNvPicPr>
          <p:nvPr userDrawn="1"/>
        </p:nvPicPr>
        <p:blipFill>
          <a:blip r:embed="rId2"/>
          <a:stretch>
            <a:fillRect/>
          </a:stretch>
        </p:blipFill>
        <p:spPr>
          <a:xfrm>
            <a:off x="11543632" y="6442645"/>
            <a:ext cx="266737" cy="304844"/>
          </a:xfrm>
          <a:prstGeom prst="rect">
            <a:avLst/>
          </a:prstGeom>
        </p:spPr>
      </p:pic>
    </p:spTree>
    <p:extLst>
      <p:ext uri="{BB962C8B-B14F-4D97-AF65-F5344CB8AC3E}">
        <p14:creationId xmlns:p14="http://schemas.microsoft.com/office/powerpoint/2010/main" val="2167457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FEFEF"/>
              </a:solidFill>
              <a:effectLst/>
              <a:uLnTx/>
              <a:uFillTx/>
              <a:latin typeface="Segoe UI"/>
              <a:ea typeface="+mn-ea"/>
              <a:cs typeface="+mn-cs"/>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5296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3"/>
          </a:solidFill>
        </p:spPr>
        <p:txBody>
          <a:bodyPr lIns="1080000" rIns="1080000" anchor="b">
            <a:normAutofit/>
          </a:bodyPr>
          <a:lstStyle>
            <a:lvl1pPr algn="l">
              <a:defRPr sz="4800" b="1">
                <a:solidFill>
                  <a:schemeClr val="bg1"/>
                </a:solidFill>
                <a:latin typeface="+mn-lt"/>
              </a:defRPr>
            </a:lvl1pPr>
          </a:lstStyle>
          <a:p>
            <a:br>
              <a:rPr lang="en-US" dirty="0"/>
            </a:br>
            <a:r>
              <a:rPr lang="en-US" dirty="0"/>
              <a:t>TITLE</a:t>
            </a:r>
            <a:endParaRPr lang="ru-RU" dirty="0"/>
          </a:p>
        </p:txBody>
      </p:sp>
      <p:sp>
        <p:nvSpPr>
          <p:cNvPr id="3" name="Подзаголовок 2"/>
          <p:cNvSpPr>
            <a:spLocks noGrp="1"/>
          </p:cNvSpPr>
          <p:nvPr>
            <p:ph type="subTitle" idx="1" hasCustomPrompt="1"/>
          </p:nvPr>
        </p:nvSpPr>
        <p:spPr>
          <a:xfrm>
            <a:off x="1056001" y="4329002"/>
            <a:ext cx="8460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a:t>
            </a:r>
            <a:endParaRPr lang="ru-RU" dirty="0"/>
          </a:p>
        </p:txBody>
      </p:sp>
      <p:pic>
        <p:nvPicPr>
          <p:cNvPr id="4" name="Рисунок 3"/>
          <p:cNvPicPr>
            <a:picLocks noChangeAspect="1"/>
          </p:cNvPicPr>
          <p:nvPr userDrawn="1"/>
        </p:nvPicPr>
        <p:blipFill>
          <a:blip r:embed="rId2"/>
          <a:stretch>
            <a:fillRect/>
          </a:stretch>
        </p:blipFill>
        <p:spPr>
          <a:xfrm>
            <a:off x="11543632" y="6442645"/>
            <a:ext cx="266737" cy="304844"/>
          </a:xfrm>
          <a:prstGeom prst="rect">
            <a:avLst/>
          </a:prstGeom>
        </p:spPr>
      </p:pic>
      <p:sp>
        <p:nvSpPr>
          <p:cNvPr id="6" name="Рисунок 5"/>
          <p:cNvSpPr>
            <a:spLocks noGrp="1"/>
          </p:cNvSpPr>
          <p:nvPr>
            <p:ph type="pic" sz="quarter" idx="10"/>
          </p:nvPr>
        </p:nvSpPr>
        <p:spPr>
          <a:xfrm>
            <a:off x="9651368" y="1628708"/>
            <a:ext cx="2159000" cy="2160587"/>
          </a:xfrm>
          <a:prstGeom prst="wedgeEllipseCallout">
            <a:avLst>
              <a:gd name="adj1" fmla="val -47657"/>
              <a:gd name="adj2" fmla="val 51214"/>
            </a:avLst>
          </a:prstGeom>
          <a:solidFill>
            <a:schemeClr val="tx2"/>
          </a:solidFill>
        </p:spPr>
        <p:txBody>
          <a:bodyPr/>
          <a:lstStyle/>
          <a:p>
            <a:endParaRPr lang="ru-RU" dirty="0"/>
          </a:p>
        </p:txBody>
      </p:sp>
      <p:pic>
        <p:nvPicPr>
          <p:cNvPr id="7" name="Рисунок 6"/>
          <p:cNvPicPr>
            <a:picLocks noChangeAspect="1"/>
          </p:cNvPicPr>
          <p:nvPr userDrawn="1"/>
        </p:nvPicPr>
        <p:blipFill>
          <a:blip r:embed="rId2"/>
          <a:stretch>
            <a:fillRect/>
          </a:stretch>
        </p:blipFill>
        <p:spPr>
          <a:xfrm>
            <a:off x="11276896" y="6442645"/>
            <a:ext cx="266737" cy="304844"/>
          </a:xfrm>
          <a:prstGeom prst="rect">
            <a:avLst/>
          </a:prstGeom>
        </p:spPr>
      </p:pic>
    </p:spTree>
    <p:extLst>
      <p:ext uri="{BB962C8B-B14F-4D97-AF65-F5344CB8AC3E}">
        <p14:creationId xmlns:p14="http://schemas.microsoft.com/office/powerpoint/2010/main" val="74996660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Demo">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4">
              <a:lumMod val="50000"/>
            </a:schemeClr>
          </a:solidFill>
        </p:spPr>
        <p:txBody>
          <a:bodyPr lIns="1080000" rIns="1080000" anchor="b">
            <a:normAutofit/>
          </a:bodyPr>
          <a:lstStyle>
            <a:lvl1pPr algn="l">
              <a:defRPr sz="4800" b="1">
                <a:solidFill>
                  <a:schemeClr val="bg1"/>
                </a:solidFill>
                <a:latin typeface="+mn-lt"/>
              </a:defRPr>
            </a:lvl1pPr>
          </a:lstStyle>
          <a:p>
            <a:r>
              <a:rPr lang="en-US" dirty="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a:t>
            </a:r>
            <a:endParaRPr lang="ru-RU" dirty="0"/>
          </a:p>
        </p:txBody>
      </p:sp>
      <p:sp>
        <p:nvSpPr>
          <p:cNvPr id="5" name="TextBox 4"/>
          <p:cNvSpPr txBox="1"/>
          <p:nvPr userDrawn="1"/>
        </p:nvSpPr>
        <p:spPr>
          <a:xfrm>
            <a:off x="1056000" y="904333"/>
            <a:ext cx="733130" cy="369332"/>
          </a:xfrm>
          <a:prstGeom prst="rect">
            <a:avLst/>
          </a:prstGeom>
          <a:noFill/>
        </p:spPr>
        <p:txBody>
          <a:bodyPr wrap="none" lIns="35995" rIns="35995" rtlCol="0">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0ECA">
                    <a:lumMod val="50000"/>
                  </a:srgbClr>
                </a:solidFill>
                <a:effectLst/>
                <a:uLnTx/>
                <a:uFillTx/>
                <a:latin typeface="Segoe UI"/>
                <a:ea typeface="+mn-ea"/>
                <a:cs typeface="+mn-cs"/>
              </a:rPr>
              <a:t>DEMO</a:t>
            </a:r>
            <a:endParaRPr kumimoji="0" lang="ru-RU" sz="1800" b="0" i="0" u="none" strike="noStrike" kern="1200" cap="none" spc="0" normalizeH="0" baseline="0" noProof="0" dirty="0">
              <a:ln>
                <a:noFill/>
              </a:ln>
              <a:solidFill>
                <a:srgbClr val="B20ECA">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192905642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Demo VS">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4">
              <a:lumMod val="75000"/>
            </a:schemeClr>
          </a:solidFill>
        </p:spPr>
        <p:txBody>
          <a:bodyPr lIns="1080000" rIns="1080000" anchor="b">
            <a:normAutofit/>
          </a:bodyPr>
          <a:lstStyle>
            <a:lvl1pPr algn="l">
              <a:defRPr sz="4800" b="1">
                <a:solidFill>
                  <a:schemeClr val="bg1"/>
                </a:solidFill>
                <a:latin typeface="+mn-lt"/>
              </a:defRPr>
            </a:lvl1pPr>
          </a:lstStyle>
          <a:p>
            <a:r>
              <a:rPr lang="en-US" dirty="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a:t>Subtitle</a:t>
            </a:r>
            <a:endParaRPr lang="ru-RU" dirty="0"/>
          </a:p>
        </p:txBody>
      </p:sp>
      <p:pic>
        <p:nvPicPr>
          <p:cNvPr id="4" name="Рисунок 3"/>
          <p:cNvPicPr>
            <a:picLocks noChangeAspect="1"/>
          </p:cNvPicPr>
          <p:nvPr userDrawn="1"/>
        </p:nvPicPr>
        <p:blipFill>
          <a:blip r:embed="rId2"/>
          <a:stretch>
            <a:fillRect/>
          </a:stretch>
        </p:blipFill>
        <p:spPr>
          <a:xfrm>
            <a:off x="11496000" y="6309001"/>
            <a:ext cx="352475" cy="362001"/>
          </a:xfrm>
          <a:prstGeom prst="rect">
            <a:avLst/>
          </a:prstGeom>
        </p:spPr>
      </p:pic>
      <p:sp>
        <p:nvSpPr>
          <p:cNvPr id="5" name="TextBox 4"/>
          <p:cNvSpPr txBox="1"/>
          <p:nvPr userDrawn="1"/>
        </p:nvSpPr>
        <p:spPr>
          <a:xfrm>
            <a:off x="1056000" y="904333"/>
            <a:ext cx="733130" cy="369332"/>
          </a:xfrm>
          <a:prstGeom prst="rect">
            <a:avLst/>
          </a:prstGeom>
          <a:noFill/>
        </p:spPr>
        <p:txBody>
          <a:bodyPr wrap="none" lIns="35995" rIns="35995" rtlCol="0">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20ECA">
                    <a:lumMod val="75000"/>
                  </a:srgbClr>
                </a:solidFill>
                <a:effectLst/>
                <a:uLnTx/>
                <a:uFillTx/>
                <a:latin typeface="Segoe UI"/>
                <a:ea typeface="+mn-ea"/>
                <a:cs typeface="+mn-cs"/>
              </a:rPr>
              <a:t>DEMO</a:t>
            </a:r>
            <a:endParaRPr kumimoji="0" lang="ru-RU" sz="1800" b="0" i="0" u="none" strike="noStrike" kern="1200" cap="none" spc="0" normalizeH="0" baseline="0" noProof="0" dirty="0">
              <a:ln>
                <a:noFill/>
              </a:ln>
              <a:solidFill>
                <a:srgbClr val="B20ECA">
                  <a:lumMod val="75000"/>
                </a:srgbClr>
              </a:solidFill>
              <a:effectLst/>
              <a:uLnTx/>
              <a:uFillTx/>
              <a:latin typeface="Segoe UI"/>
              <a:ea typeface="+mn-ea"/>
              <a:cs typeface="+mn-cs"/>
            </a:endParaRPr>
          </a:p>
        </p:txBody>
      </p:sp>
    </p:spTree>
    <p:extLst>
      <p:ext uri="{BB962C8B-B14F-4D97-AF65-F5344CB8AC3E}">
        <p14:creationId xmlns:p14="http://schemas.microsoft.com/office/powerpoint/2010/main" val="243381678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p:txBody>
          <a:bodyPr/>
          <a:lstStyle>
            <a:lvl1pPr>
              <a:defRPr/>
            </a:lvl1pPr>
            <a:lvl2pPr>
              <a:defRPr/>
            </a:lvl2pPr>
            <a:lvl3pPr>
              <a:defRPr/>
            </a:lvl3pPr>
          </a:lstStyle>
          <a:p>
            <a:pPr lvl="0"/>
            <a:r>
              <a:rPr lang="en-US" dirty="0"/>
              <a:t>Text</a:t>
            </a:r>
            <a:endParaRPr lang="ru-RU" dirty="0"/>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401064095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p:txBody>
          <a:bodyPr/>
          <a:lstStyle>
            <a:lvl1pPr marL="0" indent="0">
              <a:buNone/>
              <a:defRPr lang="en-US" dirty="0" smtClean="0"/>
            </a:lvl1pPr>
            <a:lvl2pPr marL="0" indent="0">
              <a:buNone/>
              <a:defRPr/>
            </a:lvl2pPr>
            <a:lvl3pPr marL="273019" indent="-185717">
              <a:buFont typeface="Wingdings" panose="05000000000000000000" pitchFamily="2" charset="2"/>
              <a:buChar char="§"/>
              <a:defRPr/>
            </a:lvl3pPr>
            <a:lvl4pPr marL="1371442" indent="0">
              <a:buNone/>
              <a:defRPr/>
            </a:lvl4pPr>
            <a:lvl5pPr marL="1828589" indent="0">
              <a:buNone/>
              <a:defRPr/>
            </a:lvl5pPr>
          </a:lstStyle>
          <a:p>
            <a:pPr lvl="0"/>
            <a:r>
              <a:rPr lang="en-US" dirty="0"/>
              <a:t>Text</a:t>
            </a:r>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369269294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a:xfrm>
            <a:off x="1056000" y="1449000"/>
            <a:ext cx="10297800" cy="4860000"/>
          </a:xfrm>
          <a:gradFill flip="none" rotWithShape="1">
            <a:gsLst>
              <a:gs pos="1000">
                <a:schemeClr val="accent6"/>
              </a:gs>
              <a:gs pos="1000">
                <a:schemeClr val="bg1">
                  <a:alpha val="99000"/>
                </a:schemeClr>
              </a:gs>
            </a:gsLst>
            <a:lin ang="0" scaled="1"/>
            <a:tileRect/>
          </a:gradFill>
          <a:ln>
            <a:noFill/>
          </a:ln>
        </p:spPr>
        <p:txBody>
          <a:bodyPr lIns="180000">
            <a:normAutofit/>
          </a:bodyPr>
          <a:lstStyle>
            <a:lvl1pPr marL="0" indent="0">
              <a:spcBef>
                <a:spcPts val="600"/>
              </a:spcBef>
              <a:spcAft>
                <a:spcPts val="0"/>
              </a:spcAft>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22" indent="0">
              <a:spcBef>
                <a:spcPts val="600"/>
              </a:spcBef>
              <a:spcAft>
                <a:spcPts val="0"/>
              </a:spcAft>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055" indent="0">
              <a:spcBef>
                <a:spcPts val="600"/>
              </a:spcBef>
              <a:spcAft>
                <a:spcPts val="0"/>
              </a:spcAft>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376" indent="0">
              <a:spcBef>
                <a:spcPts val="600"/>
              </a:spcBef>
              <a:spcAft>
                <a:spcPts val="0"/>
              </a:spcAft>
              <a:buNone/>
              <a:defRPr sz="1800">
                <a:latin typeface="Consolas" panose="020B0609020204030204" pitchFamily="49" charset="0"/>
                <a:cs typeface="Consolas" panose="020B0609020204030204" pitchFamily="49" charset="0"/>
              </a:defRPr>
            </a:lvl4pPr>
            <a:lvl5pPr marL="1439697" indent="0">
              <a:spcBef>
                <a:spcPts val="600"/>
              </a:spcBef>
              <a:spcAft>
                <a:spcPts val="0"/>
              </a:spcAft>
              <a:buNone/>
              <a:defRPr>
                <a:latin typeface="Consolas" panose="020B0609020204030204" pitchFamily="49" charset="0"/>
                <a:cs typeface="Consolas" panose="020B0609020204030204" pitchFamily="49" charset="0"/>
              </a:defRPr>
            </a:lvl5pPr>
          </a:lstStyle>
          <a:p>
            <a:pPr lvl="0"/>
            <a:r>
              <a:rPr lang="en-US" dirty="0"/>
              <a:t>Line 1</a:t>
            </a:r>
          </a:p>
          <a:p>
            <a:pPr lvl="1"/>
            <a:r>
              <a:rPr lang="en-US" dirty="0"/>
              <a:t>Line 2</a:t>
            </a:r>
          </a:p>
          <a:p>
            <a:pPr lvl="2"/>
            <a:r>
              <a:rPr lang="en-US" dirty="0"/>
              <a:t>Line 3</a:t>
            </a:r>
          </a:p>
          <a:p>
            <a:pPr lvl="3"/>
            <a:r>
              <a:rPr lang="en-US" dirty="0"/>
              <a:t>Line 4</a:t>
            </a:r>
          </a:p>
          <a:p>
            <a:pPr lvl="4"/>
            <a:r>
              <a:rPr lang="en-US" dirty="0"/>
              <a:t>Line 5</a:t>
            </a:r>
            <a:endParaRPr lang="ru-RU" dirty="0"/>
          </a:p>
        </p:txBody>
      </p:sp>
    </p:spTree>
    <p:extLst>
      <p:ext uri="{BB962C8B-B14F-4D97-AF65-F5344CB8AC3E}">
        <p14:creationId xmlns:p14="http://schemas.microsoft.com/office/powerpoint/2010/main" val="202270753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Tree>
    <p:extLst>
      <p:ext uri="{BB962C8B-B14F-4D97-AF65-F5344CB8AC3E}">
        <p14:creationId xmlns:p14="http://schemas.microsoft.com/office/powerpoint/2010/main" val="104227110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05007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hasCustomPrompt="1"/>
          </p:nvPr>
        </p:nvSpPr>
        <p:spPr>
          <a:xfrm>
            <a:off x="0" y="5589001"/>
            <a:ext cx="12192000" cy="720000"/>
          </a:xfrm>
        </p:spPr>
        <p:txBody>
          <a:bodyPr lIns="1044000">
            <a:noAutofit/>
          </a:bodyPr>
          <a:lstStyle>
            <a:lvl1pPr>
              <a:defRPr sz="4800"/>
            </a:lvl1pPr>
          </a:lstStyle>
          <a:p>
            <a:r>
              <a:rPr lang="en-US" dirty="0"/>
              <a:t>Title</a:t>
            </a:r>
            <a:endParaRPr lang="ru-RU" dirty="0"/>
          </a:p>
        </p:txBody>
      </p:sp>
    </p:spTree>
    <p:extLst>
      <p:ext uri="{BB962C8B-B14F-4D97-AF65-F5344CB8AC3E}">
        <p14:creationId xmlns:p14="http://schemas.microsoft.com/office/powerpoint/2010/main" val="180241697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3"/>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hasCustomPrompt="1"/>
          </p:nvPr>
        </p:nvSpPr>
        <p:spPr>
          <a:xfrm>
            <a:off x="2296" y="1269000"/>
            <a:ext cx="6093704" cy="4320000"/>
          </a:xfrm>
        </p:spPr>
        <p:txBody>
          <a:bodyPr lIns="1044000" rIns="360000"/>
          <a:lstStyle>
            <a:lvl1pPr>
              <a:defRPr>
                <a:solidFill>
                  <a:schemeClr val="bg1"/>
                </a:solidFill>
                <a:latin typeface="+mj-lt"/>
              </a:defRPr>
            </a:lvl1pPr>
          </a:lstStyle>
          <a:p>
            <a:r>
              <a:rPr lang="en-US" dirty="0"/>
              <a:t>Title</a:t>
            </a:r>
            <a:endParaRPr lang="ru-RU" dirty="0"/>
          </a:p>
        </p:txBody>
      </p:sp>
    </p:spTree>
    <p:extLst>
      <p:ext uri="{BB962C8B-B14F-4D97-AF65-F5344CB8AC3E}">
        <p14:creationId xmlns:p14="http://schemas.microsoft.com/office/powerpoint/2010/main" val="2855984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1250"/>
            <a:ext cx="11155093" cy="1172373"/>
          </a:xfrm>
        </p:spPr>
        <p:txBody>
          <a:bodyPr anchor="b" anchorCtr="0">
            <a:spAutoFit/>
          </a:bodyPr>
          <a:lstStyle>
            <a:lvl1pPr>
              <a:defRPr sz="7058" spc="-150" baseline="0">
                <a:gradFill>
                  <a:gsLst>
                    <a:gs pos="1250">
                      <a:schemeClr val="accent1"/>
                    </a:gs>
                    <a:gs pos="100000">
                      <a:schemeClr val="accent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269238" y="4773829"/>
            <a:ext cx="11155093" cy="724246"/>
          </a:xfrm>
        </p:spPr>
        <p:txBody>
          <a:bodyPr>
            <a:spAutoFit/>
          </a:bodyPr>
          <a:lstStyle>
            <a:lvl1pPr marL="0" indent="0">
              <a:spcBef>
                <a:spcPts val="0"/>
              </a:spcBef>
              <a:buNone/>
              <a:defRPr sz="3137" spc="-70" baseline="0">
                <a:gradFill>
                  <a:gsLst>
                    <a:gs pos="1250">
                      <a:schemeClr val="accent1"/>
                    </a:gs>
                    <a:gs pos="100000">
                      <a:schemeClr val="accent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747453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2"/>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hasCustomPrompt="1"/>
          </p:nvPr>
        </p:nvSpPr>
        <p:spPr>
          <a:xfrm>
            <a:off x="2296" y="1269000"/>
            <a:ext cx="8253704" cy="4320000"/>
          </a:xfrm>
        </p:spPr>
        <p:txBody>
          <a:bodyPr lIns="1044000" rIns="360000"/>
          <a:lstStyle>
            <a:lvl1pPr>
              <a:defRPr>
                <a:solidFill>
                  <a:schemeClr val="bg1"/>
                </a:solidFill>
                <a:latin typeface="+mj-lt"/>
              </a:defRPr>
            </a:lvl1pPr>
          </a:lstStyle>
          <a:p>
            <a:r>
              <a:rPr lang="en-US" dirty="0"/>
              <a:t>Title</a:t>
            </a:r>
            <a:endParaRPr lang="ru-RU" dirty="0"/>
          </a:p>
        </p:txBody>
      </p:sp>
    </p:spTree>
    <p:extLst>
      <p:ext uri="{BB962C8B-B14F-4D97-AF65-F5344CB8AC3E}">
        <p14:creationId xmlns:p14="http://schemas.microsoft.com/office/powerpoint/2010/main" val="361847609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solidFill>
                  <a:schemeClr val="bg1"/>
                </a:solidFill>
              </a:defRPr>
            </a:lvl1pPr>
          </a:lstStyle>
          <a:p>
            <a:r>
              <a:rPr lang="en-US" dirty="0"/>
              <a:t>Title</a:t>
            </a:r>
            <a:endParaRPr lang="ru-RU" dirty="0"/>
          </a:p>
        </p:txBody>
      </p:sp>
      <p:sp>
        <p:nvSpPr>
          <p:cNvPr id="3" name="Объект 2"/>
          <p:cNvSpPr>
            <a:spLocks noGrp="1"/>
          </p:cNvSpPr>
          <p:nvPr>
            <p:ph idx="1" hasCustomPrompt="1"/>
          </p:nvPr>
        </p:nvSpPr>
        <p:spPr>
          <a:xfrm>
            <a:off x="1056000" y="4149139"/>
            <a:ext cx="10297800" cy="2159861"/>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19" indent="-185717">
              <a:buFont typeface="Wingdings" panose="05000000000000000000" pitchFamily="2" charset="2"/>
              <a:buChar char="§"/>
              <a:defRPr>
                <a:ln>
                  <a:noFill/>
                </a:ln>
                <a:solidFill>
                  <a:schemeClr val="bg1">
                    <a:lumMod val="85000"/>
                  </a:schemeClr>
                </a:solidFill>
              </a:defRPr>
            </a:lvl3pPr>
            <a:lvl4pPr marL="1371442" indent="0">
              <a:buNone/>
              <a:defRPr/>
            </a:lvl4pPr>
            <a:lvl5pPr marL="1828589" indent="0">
              <a:buNone/>
              <a:defRPr/>
            </a:lvl5pPr>
          </a:lstStyle>
          <a:p>
            <a:pPr lvl="0"/>
            <a:r>
              <a:rPr lang="en-US" dirty="0"/>
              <a:t>Text</a:t>
            </a:r>
          </a:p>
          <a:p>
            <a:pPr lvl="1"/>
            <a:r>
              <a:rPr lang="en-US" dirty="0"/>
              <a:t>Text2</a:t>
            </a:r>
            <a:endParaRPr lang="ru-RU" dirty="0"/>
          </a:p>
          <a:p>
            <a:pPr lvl="2"/>
            <a:r>
              <a:rPr lang="en-US" dirty="0"/>
              <a:t>Text3</a:t>
            </a:r>
            <a:endParaRPr lang="ru-RU" dirty="0"/>
          </a:p>
        </p:txBody>
      </p:sp>
      <p:sp>
        <p:nvSpPr>
          <p:cNvPr id="5" name="Рисунок 4"/>
          <p:cNvSpPr>
            <a:spLocks noGrp="1"/>
          </p:cNvSpPr>
          <p:nvPr>
            <p:ph type="pic" sz="quarter" idx="10"/>
          </p:nvPr>
        </p:nvSpPr>
        <p:spPr>
          <a:xfrm>
            <a:off x="1116000" y="1449388"/>
            <a:ext cx="2460000" cy="2519363"/>
          </a:xfrm>
          <a:prstGeom prst="wedgeEllipseCallout">
            <a:avLst>
              <a:gd name="adj1" fmla="val -49528"/>
              <a:gd name="adj2" fmla="val 49797"/>
            </a:avLst>
          </a:prstGeom>
          <a:solidFill>
            <a:schemeClr val="accent2"/>
          </a:solidFill>
        </p:spPr>
        <p:txBody>
          <a:bodyPr/>
          <a:lstStyle/>
          <a:p>
            <a:endParaRPr lang="ru-RU"/>
          </a:p>
        </p:txBody>
      </p:sp>
    </p:spTree>
    <p:extLst>
      <p:ext uri="{BB962C8B-B14F-4D97-AF65-F5344CB8AC3E}">
        <p14:creationId xmlns:p14="http://schemas.microsoft.com/office/powerpoint/2010/main" val="51358621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a:t>Title</a:t>
            </a:r>
            <a:endParaRPr lang="ru-RU" dirty="0"/>
          </a:p>
        </p:txBody>
      </p:sp>
      <p:sp>
        <p:nvSpPr>
          <p:cNvPr id="3" name="Объект 2"/>
          <p:cNvSpPr>
            <a:spLocks noGrp="1"/>
          </p:cNvSpPr>
          <p:nvPr>
            <p:ph idx="1" hasCustomPrompt="1"/>
          </p:nvPr>
        </p:nvSpPr>
        <p:spPr/>
        <p:txBody>
          <a:bodyPr/>
          <a:lstStyle>
            <a:lvl1pPr marL="0" indent="0">
              <a:buNone/>
              <a:defRPr lang="en-US" dirty="0" smtClean="0"/>
            </a:lvl1pPr>
            <a:lvl2pPr marL="0" indent="0">
              <a:buNone/>
              <a:defRPr/>
            </a:lvl2pPr>
            <a:lvl3pPr marL="273019" indent="-185717">
              <a:buFont typeface="Wingdings" panose="05000000000000000000" pitchFamily="2" charset="2"/>
              <a:buChar char="§"/>
              <a:defRPr/>
            </a:lvl3pPr>
            <a:lvl4pPr marL="1371442" indent="0">
              <a:buNone/>
              <a:defRPr/>
            </a:lvl4pPr>
            <a:lvl5pPr marL="1828589" indent="0">
              <a:buNone/>
              <a:defRPr/>
            </a:lvl5pPr>
          </a:lstStyle>
          <a:p>
            <a:pPr lvl="0"/>
            <a:r>
              <a:rPr lang="en-US" dirty="0"/>
              <a:t>Text</a:t>
            </a:r>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232322745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301"/>
            <a:ext cx="11173091" cy="323165"/>
          </a:xfrm>
          <a:prstGeom prst="rect">
            <a:avLst/>
          </a:prstGeom>
          <a:noFill/>
          <a:ln w="12700">
            <a:noFill/>
            <a:miter lim="800000"/>
            <a:headEnd type="none" w="sm" len="sm"/>
            <a:tailEnd type="none" w="sm" len="sm"/>
          </a:ln>
          <a:effectLst/>
        </p:spPr>
        <p:txBody>
          <a:bodyPr lIns="0" tIns="0" rIns="0" bIns="0">
            <a:spAutoFit/>
          </a:bodyPr>
          <a:lstStyle/>
          <a:p>
            <a:pPr marL="0" marR="0" lvl="0" indent="0" algn="l" defTabSz="913994"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60F18"/>
                </a:solidFill>
                <a:effectLst/>
                <a:uLnTx/>
                <a:uFillTx/>
                <a:latin typeface="Segoe UI"/>
                <a:ea typeface="+mn-ea"/>
                <a:cs typeface="Arial" charset="0"/>
              </a:rPr>
              <a:t>© 2013 Microsoft Corporation. All rights reserved. Microsoft, Windows, Windows Vista and other product names are or may be registered trademarks and/or trademarks in the U.S. and/or other countries.</a:t>
            </a:r>
          </a:p>
          <a:p>
            <a:pPr marL="0" marR="0" lvl="0" indent="0" algn="l" defTabSz="913994"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60F18"/>
                </a:soli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2" y="2743201"/>
            <a:ext cx="5102225" cy="1091876"/>
          </a:xfrm>
          <a:prstGeom prst="rect">
            <a:avLst/>
          </a:prstGeom>
        </p:spPr>
      </p:pic>
    </p:spTree>
    <p:extLst>
      <p:ext uri="{BB962C8B-B14F-4D97-AF65-F5344CB8AC3E}">
        <p14:creationId xmlns:p14="http://schemas.microsoft.com/office/powerpoint/2010/main" val="347560272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70pt Titl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1" y="291071"/>
            <a:ext cx="10757097" cy="1108427"/>
          </a:xfrm>
          <a:prstGeom prst="rect">
            <a:avLst/>
          </a:prstGeom>
        </p:spPr>
        <p:txBody>
          <a:bodyPr lIns="146304" tIns="91440" rIns="146304" bIns="91440">
            <a:noAutofit/>
          </a:bodyPr>
          <a:lstStyle>
            <a:lvl1pPr marL="0" indent="0">
              <a:lnSpc>
                <a:spcPct val="90000"/>
              </a:lnSpc>
              <a:spcBef>
                <a:spcPts val="1176"/>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262"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2" name="Footer Placeholder 1"/>
          <p:cNvSpPr>
            <a:spLocks noGrp="1"/>
          </p:cNvSpPr>
          <p:nvPr>
            <p:ph type="ftr" sz="quarter" idx="11"/>
          </p:nvPr>
        </p:nvSpPr>
        <p:spPr>
          <a:xfrm>
            <a:off x="448213" y="6437243"/>
            <a:ext cx="3859607" cy="134483"/>
          </a:xfrm>
          <a:prstGeom prst="rect">
            <a:avLst/>
          </a:prstGeom>
        </p:spPr>
        <p:txBody>
          <a:bodyPr/>
          <a:lstStyle>
            <a:lvl1pPr>
              <a:defRPr>
                <a:solidFill>
                  <a:schemeClr val="tx2"/>
                </a:solidFill>
              </a:defRPr>
            </a:lvl1p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Microsoft Confidential</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11367167" y="6437243"/>
            <a:ext cx="555596" cy="134483"/>
          </a:xfrm>
          <a:prstGeom prst="rect">
            <a:avLst/>
          </a:prstGeom>
        </p:spPr>
        <p:txBody>
          <a:bodyPr/>
          <a:lstStyle>
            <a:lvl1pPr>
              <a:defRPr>
                <a:solidFill>
                  <a:schemeClr val="tx2"/>
                </a:solidFill>
              </a:defRPr>
            </a:lvl1pPr>
          </a:lstStyle>
          <a:p>
            <a:pPr marL="0" marR="0" lvl="0" indent="0" algn="l" defTabSz="914296" rtl="0" eaLnBrk="1" fontAlgn="auto" latinLnBrk="0" hangingPunct="1">
              <a:lnSpc>
                <a:spcPct val="100000"/>
              </a:lnSpc>
              <a:spcBef>
                <a:spcPts val="0"/>
              </a:spcBef>
              <a:spcAft>
                <a:spcPts val="0"/>
              </a:spcAft>
              <a:buClrTx/>
              <a:buSzTx/>
              <a:buFontTx/>
              <a:buNone/>
              <a:tabLst/>
              <a:defRPr/>
            </a:pPr>
            <a:fld id="{27258FFF-F925-446B-8502-81C933981705}" type="slidenum">
              <a:rPr kumimoji="0" lang="en-US" altLang="ko-KR"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296" rtl="0" eaLnBrk="1" fontAlgn="auto" latinLnBrk="0" hangingPunct="1">
                <a:lnSpc>
                  <a:spcPct val="100000"/>
                </a:lnSpc>
                <a:spcBef>
                  <a:spcPts val="0"/>
                </a:spcBef>
                <a:spcAft>
                  <a:spcPts val="0"/>
                </a:spcAft>
                <a:buClrTx/>
                <a:buSzTx/>
                <a:buFontTx/>
                <a:buNone/>
                <a:tabLst/>
                <a:defRPr/>
              </a:pPr>
              <a:t>‹#›</a:t>
            </a:fld>
            <a:endParaRPr kumimoji="0" lang="ko-KR" alt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884583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9322" y="479919"/>
            <a:ext cx="1522404" cy="326167"/>
          </a:xfrm>
          <a:prstGeom prst="rect">
            <a:avLst/>
          </a:prstGeom>
        </p:spPr>
      </p:pic>
      <p:pic>
        <p:nvPicPr>
          <p:cNvPr id="12" name="Picture 11"/>
          <p:cNvPicPr>
            <a:picLocks noChangeAspect="1"/>
          </p:cNvPicPr>
          <p:nvPr userDrawn="1"/>
        </p:nvPicPr>
        <p:blipFill>
          <a:blip r:embed="rId3"/>
          <a:stretch>
            <a:fillRect/>
          </a:stretch>
        </p:blipFill>
        <p:spPr>
          <a:xfrm>
            <a:off x="10129913" y="1725569"/>
            <a:ext cx="1293759" cy="2689656"/>
          </a:xfrm>
          <a:prstGeom prst="rect">
            <a:avLst/>
          </a:prstGeom>
        </p:spPr>
      </p:pic>
      <p:sp>
        <p:nvSpPr>
          <p:cNvPr id="13" name="Text Placeholder 4"/>
          <p:cNvSpPr>
            <a:spLocks noGrp="1"/>
          </p:cNvSpPr>
          <p:nvPr>
            <p:ph type="body" sz="quarter" idx="12" hasCustomPrompt="1"/>
          </p:nvPr>
        </p:nvSpPr>
        <p:spPr bwMode="white">
          <a:xfrm>
            <a:off x="271104" y="3900130"/>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69303" y="2098699"/>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11" name="Rectangle 10"/>
          <p:cNvSpPr/>
          <p:nvPr userDrawn="1"/>
        </p:nvSpPr>
        <p:spPr bwMode="auto">
          <a:xfrm>
            <a:off x="0" y="5916620"/>
            <a:ext cx="12192000" cy="946143"/>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5" name="Picture 14"/>
          <p:cNvPicPr>
            <a:picLocks noChangeAspect="1"/>
          </p:cNvPicPr>
          <p:nvPr userDrawn="1"/>
        </p:nvPicPr>
        <p:blipFill>
          <a:blip r:embed="rId4"/>
          <a:stretch>
            <a:fillRect/>
          </a:stretch>
        </p:blipFill>
        <p:spPr>
          <a:xfrm>
            <a:off x="203875" y="6197307"/>
            <a:ext cx="4668879" cy="435824"/>
          </a:xfrm>
          <a:prstGeom prst="rect">
            <a:avLst/>
          </a:prstGeom>
        </p:spPr>
      </p:pic>
    </p:spTree>
    <p:extLst>
      <p:ext uri="{BB962C8B-B14F-4D97-AF65-F5344CB8AC3E}">
        <p14:creationId xmlns:p14="http://schemas.microsoft.com/office/powerpoint/2010/main" val="260475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white">
    <p:bg bwMode="auto">
      <p:bgPr>
        <a:solidFill>
          <a:schemeClr val="tx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2" hasCustomPrompt="1"/>
          </p:nvPr>
        </p:nvSpPr>
        <p:spPr bwMode="white">
          <a:xfrm>
            <a:off x="271104" y="3900130"/>
            <a:ext cx="6273418" cy="1794661"/>
          </a:xfrm>
          <a:noFill/>
        </p:spPr>
        <p:txBody>
          <a:bodyPr lIns="146304" tIns="109728" rIns="146304" bIns="109728">
            <a:noAutofit/>
          </a:bodyPr>
          <a:lstStyle>
            <a:lvl1pPr marL="0" indent="0">
              <a:spcBef>
                <a:spcPts val="0"/>
              </a:spcBef>
              <a:buNone/>
              <a:defRPr sz="3529" spc="0" baseline="0">
                <a:gradFill>
                  <a:gsLst>
                    <a:gs pos="0">
                      <a:schemeClr val="bg2"/>
                    </a:gs>
                    <a:gs pos="100000">
                      <a:schemeClr val="bg2"/>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69303" y="2098699"/>
            <a:ext cx="9860610" cy="1801436"/>
          </a:xfrm>
          <a:noFill/>
        </p:spPr>
        <p:txBody>
          <a:bodyPr lIns="146304" tIns="91440" rIns="146304" bIns="91440" anchor="t" anchorCtr="0"/>
          <a:lstStyle>
            <a:lvl1pPr>
              <a:defRPr sz="5882" spc="-98" baseline="0">
                <a:gradFill>
                  <a:gsLst>
                    <a:gs pos="3333">
                      <a:schemeClr val="bg2"/>
                    </a:gs>
                    <a:gs pos="39000">
                      <a:schemeClr val="bg2"/>
                    </a:gs>
                  </a:gsLst>
                  <a:lin ang="5400000" scaled="0"/>
                </a:gradFill>
              </a:defRPr>
            </a:lvl1pPr>
          </a:lstStyle>
          <a:p>
            <a:r>
              <a:rPr lang="en-US" dirty="0"/>
              <a:t>Presentation title</a:t>
            </a:r>
          </a:p>
        </p:txBody>
      </p:sp>
      <p:sp>
        <p:nvSpPr>
          <p:cNvPr id="11" name="Rectangle 10"/>
          <p:cNvSpPr/>
          <p:nvPr userDrawn="1"/>
        </p:nvSpPr>
        <p:spPr bwMode="auto">
          <a:xfrm>
            <a:off x="0" y="5916620"/>
            <a:ext cx="12192000" cy="946143"/>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5" name="Picture 14"/>
          <p:cNvPicPr>
            <a:picLocks noChangeAspect="1"/>
          </p:cNvPicPr>
          <p:nvPr userDrawn="1"/>
        </p:nvPicPr>
        <p:blipFill>
          <a:blip r:embed="rId2"/>
          <a:stretch>
            <a:fillRect/>
          </a:stretch>
        </p:blipFill>
        <p:spPr>
          <a:xfrm>
            <a:off x="203875" y="6197307"/>
            <a:ext cx="4668879" cy="435824"/>
          </a:xfrm>
          <a:prstGeom prst="rect">
            <a:avLst/>
          </a:prstGeom>
        </p:spPr>
      </p:pic>
      <p:pic>
        <p:nvPicPr>
          <p:cNvPr id="4" name="Picture 3"/>
          <p:cNvPicPr>
            <a:picLocks noChangeAspect="1"/>
          </p:cNvPicPr>
          <p:nvPr userDrawn="1"/>
        </p:nvPicPr>
        <p:blipFill>
          <a:blip r:embed="rId3"/>
          <a:stretch>
            <a:fillRect/>
          </a:stretch>
        </p:blipFill>
        <p:spPr>
          <a:xfrm>
            <a:off x="449322" y="479919"/>
            <a:ext cx="1523922" cy="327429"/>
          </a:xfrm>
          <a:prstGeom prst="rect">
            <a:avLst/>
          </a:prstGeom>
        </p:spPr>
      </p:pic>
      <p:grpSp>
        <p:nvGrpSpPr>
          <p:cNvPr id="10" name="Group 9"/>
          <p:cNvGrpSpPr/>
          <p:nvPr userDrawn="1"/>
        </p:nvGrpSpPr>
        <p:grpSpPr>
          <a:xfrm>
            <a:off x="10056835" y="1725570"/>
            <a:ext cx="1531261" cy="2740709"/>
            <a:chOff x="10258495" y="1759921"/>
            <a:chExt cx="1561966" cy="2795269"/>
          </a:xfrm>
        </p:grpSpPr>
        <p:sp>
          <p:nvSpPr>
            <p:cNvPr id="16" name="TextBox 15"/>
            <p:cNvSpPr txBox="1"/>
            <p:nvPr userDrawn="1"/>
          </p:nvSpPr>
          <p:spPr>
            <a:xfrm>
              <a:off x="10312997" y="1773319"/>
              <a:ext cx="1507464" cy="1514261"/>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98" normalizeH="0" baseline="0" noProof="0" dirty="0">
                  <a:ln w="3175">
                    <a:noFill/>
                  </a:ln>
                  <a:solidFill>
                    <a:srgbClr val="002050"/>
                  </a:solidFill>
                  <a:effectLst/>
                  <a:uLnTx/>
                  <a:uFillTx/>
                  <a:latin typeface="Segoe UI Light"/>
                  <a:ea typeface="+mn-ea"/>
                  <a:cs typeface="Segoe UI" pitchFamily="34" charset="0"/>
                </a:rPr>
                <a:t>20</a:t>
              </a:r>
            </a:p>
          </p:txBody>
        </p:sp>
        <p:sp>
          <p:nvSpPr>
            <p:cNvPr id="17" name="TextBox 16"/>
            <p:cNvSpPr txBox="1"/>
            <p:nvPr userDrawn="1"/>
          </p:nvSpPr>
          <p:spPr>
            <a:xfrm>
              <a:off x="10258495" y="3040929"/>
              <a:ext cx="1561966" cy="1514261"/>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98" normalizeH="0" baseline="0" noProof="0" dirty="0">
                  <a:ln w="3175">
                    <a:noFill/>
                  </a:ln>
                  <a:solidFill>
                    <a:srgbClr val="002050"/>
                  </a:solidFill>
                  <a:effectLst/>
                  <a:uLnTx/>
                  <a:uFillTx/>
                  <a:latin typeface="Segoe UI"/>
                  <a:ea typeface="+mn-ea"/>
                  <a:cs typeface="Segoe UI" pitchFamily="34" charset="0"/>
                </a:rPr>
                <a:t>14</a:t>
              </a:r>
            </a:p>
          </p:txBody>
        </p:sp>
        <p:cxnSp>
          <p:nvCxnSpPr>
            <p:cNvPr id="18" name="Straight Connector 1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0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40775" y="2084173"/>
            <a:ext cx="9859116" cy="1793104"/>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0774" y="3878153"/>
            <a:ext cx="9860674"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129913" y="1725569"/>
            <a:ext cx="1293759" cy="2689656"/>
          </a:xfrm>
          <a:prstGeom prst="rect">
            <a:avLst/>
          </a:prstGeom>
        </p:spPr>
      </p:pic>
    </p:spTree>
    <p:extLst>
      <p:ext uri="{BB962C8B-B14F-4D97-AF65-F5344CB8AC3E}">
        <p14:creationId xmlns:p14="http://schemas.microsoft.com/office/powerpoint/2010/main" val="79707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Dem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40775" y="2084173"/>
            <a:ext cx="9859116" cy="1793104"/>
          </a:xfrm>
          <a:noFill/>
        </p:spPr>
        <p:txBody>
          <a:bodyPr tIns="91440" bIns="91440" anchor="t" anchorCtr="0"/>
          <a:lstStyle>
            <a:lvl1pPr>
              <a:defRPr sz="7058" spc="-98" baseline="0">
                <a:gradFill>
                  <a:gsLst>
                    <a:gs pos="75912">
                      <a:schemeClr val="bg2"/>
                    </a:gs>
                    <a:gs pos="34307">
                      <a:schemeClr val="bg2"/>
                    </a:gs>
                    <a:gs pos="43000">
                      <a:schemeClr val="bg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0774" y="3878153"/>
            <a:ext cx="9860674" cy="1793881"/>
          </a:xfrm>
          <a:noFill/>
        </p:spPr>
        <p:txBody>
          <a:bodyPr lIns="182880" tIns="146304" rIns="182880" bIns="146304">
            <a:noAutofit/>
          </a:bodyPr>
          <a:lstStyle>
            <a:lvl1pPr marL="0" indent="0">
              <a:spcBef>
                <a:spcPts val="0"/>
              </a:spcBef>
              <a:buNone/>
              <a:defRPr sz="3529" spc="0" baseline="0">
                <a:gradFill>
                  <a:gsLst>
                    <a:gs pos="75912">
                      <a:schemeClr val="bg2"/>
                    </a:gs>
                    <a:gs pos="34307">
                      <a:schemeClr val="bg2"/>
                    </a:gs>
                    <a:gs pos="43000">
                      <a:schemeClr val="bg2"/>
                    </a:gs>
                  </a:gsLst>
                  <a:lin ang="5400000" scaled="0"/>
                </a:gradFill>
                <a:latin typeface="+mj-lt"/>
              </a:defRPr>
            </a:lvl1pPr>
          </a:lstStyle>
          <a:p>
            <a:pPr lvl="0"/>
            <a:r>
              <a:rPr lang="en-US" dirty="0"/>
              <a:t>Speaker Name</a:t>
            </a:r>
          </a:p>
        </p:txBody>
      </p:sp>
      <p:sp>
        <p:nvSpPr>
          <p:cNvPr id="8" name="Rectangle 7"/>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userDrawn="1"/>
        </p:nvGrpSpPr>
        <p:grpSpPr>
          <a:xfrm>
            <a:off x="10056835" y="1725570"/>
            <a:ext cx="1531261" cy="2740709"/>
            <a:chOff x="10258495" y="1759921"/>
            <a:chExt cx="1561966" cy="2795269"/>
          </a:xfrm>
        </p:grpSpPr>
        <p:sp>
          <p:nvSpPr>
            <p:cNvPr id="10" name="TextBox 9"/>
            <p:cNvSpPr txBox="1"/>
            <p:nvPr userDrawn="1"/>
          </p:nvSpPr>
          <p:spPr>
            <a:xfrm>
              <a:off x="10312997" y="1773319"/>
              <a:ext cx="1507464" cy="1514261"/>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98" normalizeH="0" baseline="0" noProof="0" dirty="0">
                  <a:ln w="3175">
                    <a:noFill/>
                  </a:ln>
                  <a:solidFill>
                    <a:srgbClr val="002050"/>
                  </a:solidFill>
                  <a:effectLst/>
                  <a:uLnTx/>
                  <a:uFillTx/>
                  <a:latin typeface="Segoe UI Light"/>
                  <a:ea typeface="+mn-ea"/>
                  <a:cs typeface="Segoe UI" pitchFamily="34" charset="0"/>
                </a:rPr>
                <a:t>20</a:t>
              </a:r>
            </a:p>
          </p:txBody>
        </p:sp>
        <p:sp>
          <p:nvSpPr>
            <p:cNvPr id="11" name="TextBox 10"/>
            <p:cNvSpPr txBox="1"/>
            <p:nvPr userDrawn="1"/>
          </p:nvSpPr>
          <p:spPr>
            <a:xfrm>
              <a:off x="10258495" y="3040929"/>
              <a:ext cx="1561966" cy="1514261"/>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98" normalizeH="0" baseline="0" noProof="0" dirty="0">
                  <a:ln w="3175">
                    <a:noFill/>
                  </a:ln>
                  <a:solidFill>
                    <a:srgbClr val="002050"/>
                  </a:solidFill>
                  <a:effectLst/>
                  <a:uLnTx/>
                  <a:uFillTx/>
                  <a:latin typeface="Segoe UI"/>
                  <a:ea typeface="+mn-ea"/>
                  <a:cs typeface="Segoe UI" pitchFamily="34" charset="0"/>
                </a:rPr>
                <a:t>14</a:t>
              </a:r>
            </a:p>
          </p:txBody>
        </p:sp>
        <p:cxnSp>
          <p:nvCxnSpPr>
            <p:cNvPr id="12" name="Straight Connector 11"/>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83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2093274"/>
            <a:ext cx="9859116"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129913" y="1725569"/>
            <a:ext cx="1293759" cy="2689656"/>
          </a:xfrm>
          <a:prstGeom prst="rect">
            <a:avLst/>
          </a:prstGeom>
        </p:spPr>
      </p:pic>
    </p:spTree>
    <p:extLst>
      <p:ext uri="{BB962C8B-B14F-4D97-AF65-F5344CB8AC3E}">
        <p14:creationId xmlns:p14="http://schemas.microsoft.com/office/powerpoint/2010/main" val="283914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2"/>
            <a:ext cx="11151917" cy="914360"/>
          </a:xfrm>
        </p:spPr>
        <p:txBody>
          <a:bodyPr>
            <a:spAutoFit/>
          </a:bodyPr>
          <a:lstStyle/>
          <a:p>
            <a:r>
              <a:rPr lang="en-US" dirty="0"/>
              <a:t>Click to edit master title style</a:t>
            </a:r>
          </a:p>
        </p:txBody>
      </p:sp>
      <p:sp>
        <p:nvSpPr>
          <p:cNvPr id="5" name="Text Placeholder 4"/>
          <p:cNvSpPr>
            <a:spLocks noGrp="1"/>
          </p:cNvSpPr>
          <p:nvPr>
            <p:ph type="body" sz="quarter" idx="10" hasCustomPrompt="1"/>
          </p:nvPr>
        </p:nvSpPr>
        <p:spPr>
          <a:xfrm>
            <a:off x="269239" y="1187621"/>
            <a:ext cx="11151917" cy="2193862"/>
          </a:xfrm>
          <a:prstGeom prst="rect">
            <a:avLst/>
          </a:prstGeom>
        </p:spPr>
        <p:txBody>
          <a:bodyPr>
            <a:spAutoFit/>
          </a:bodyPr>
          <a:lstStyle>
            <a:lvl1pPr marL="284164" indent="-284164">
              <a:buFont typeface="Wingdings" pitchFamily="2" charset="2"/>
              <a:buChar char=""/>
              <a:defRPr sz="3921"/>
            </a:lvl1pPr>
            <a:lvl2pPr marL="517527" indent="-233364">
              <a:buFont typeface="Wingdings" pitchFamily="2" charset="2"/>
              <a:buChar char=""/>
              <a:defRPr sz="2353" spc="-50" baseline="0">
                <a:latin typeface="+mn-lt"/>
              </a:defRPr>
            </a:lvl2pPr>
            <a:lvl3pPr marL="741366" indent="-223839">
              <a:buFont typeface="Wingdings" pitchFamily="2" charset="2"/>
              <a:buChar char=""/>
              <a:tabLst/>
              <a:defRPr sz="1961" spc="-50" baseline="0">
                <a:latin typeface="+mn-lt"/>
              </a:defRPr>
            </a:lvl3pPr>
            <a:lvl4pPr marL="914403" indent="-173039">
              <a:buFont typeface="Wingdings" pitchFamily="2" charset="2"/>
              <a:buChar char=""/>
              <a:defRPr sz="1765" spc="-50" baseline="0">
                <a:latin typeface="+mn-lt"/>
              </a:defRPr>
            </a:lvl4pPr>
            <a:lvl5pPr marL="1087443" indent="-173039">
              <a:buFont typeface="Wingdings" pitchFamily="2" charset="2"/>
              <a:buChar char=""/>
              <a:tabLst/>
              <a:defRPr sz="1765" spc="-5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734306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Video slide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2093274"/>
            <a:ext cx="9859116" cy="2697988"/>
          </a:xfrm>
          <a:noFill/>
        </p:spPr>
        <p:txBody>
          <a:bodyPr tIns="91440" bIns="91440" anchor="t" anchorCtr="0"/>
          <a:lstStyle>
            <a:lvl1pPr>
              <a:defRPr sz="7058" spc="-98" baseline="0">
                <a:gradFill>
                  <a:gsLst>
                    <a:gs pos="75912">
                      <a:schemeClr val="bg2"/>
                    </a:gs>
                    <a:gs pos="34307">
                      <a:schemeClr val="bg2"/>
                    </a:gs>
                    <a:gs pos="43000">
                      <a:schemeClr val="bg2"/>
                    </a:gs>
                  </a:gsLst>
                  <a:lin ang="5400000" scaled="0"/>
                </a:gradFill>
              </a:defRPr>
            </a:lvl1pPr>
          </a:lstStyle>
          <a:p>
            <a:r>
              <a:rPr lang="en-US" dirty="0"/>
              <a:t>Video title</a:t>
            </a:r>
          </a:p>
        </p:txBody>
      </p:sp>
      <p:sp>
        <p:nvSpPr>
          <p:cNvPr id="7" name="Rectangle 6"/>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p:cNvGrpSpPr/>
          <p:nvPr userDrawn="1"/>
        </p:nvGrpSpPr>
        <p:grpSpPr>
          <a:xfrm>
            <a:off x="10056835" y="1725570"/>
            <a:ext cx="1531261" cy="2740709"/>
            <a:chOff x="10258495" y="1759921"/>
            <a:chExt cx="1561966" cy="2795269"/>
          </a:xfrm>
        </p:grpSpPr>
        <p:sp>
          <p:nvSpPr>
            <p:cNvPr id="9" name="TextBox 8"/>
            <p:cNvSpPr txBox="1"/>
            <p:nvPr userDrawn="1"/>
          </p:nvSpPr>
          <p:spPr>
            <a:xfrm>
              <a:off x="10312997" y="1773319"/>
              <a:ext cx="1507464" cy="1514261"/>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98" normalizeH="0" baseline="0" noProof="0" dirty="0">
                  <a:ln w="3175">
                    <a:noFill/>
                  </a:ln>
                  <a:solidFill>
                    <a:srgbClr val="002050"/>
                  </a:solidFill>
                  <a:effectLst/>
                  <a:uLnTx/>
                  <a:uFillTx/>
                  <a:latin typeface="Segoe UI Light"/>
                  <a:ea typeface="+mn-ea"/>
                  <a:cs typeface="Segoe UI" pitchFamily="34" charset="0"/>
                </a:rPr>
                <a:t>20</a:t>
              </a:r>
            </a:p>
          </p:txBody>
        </p:sp>
        <p:sp>
          <p:nvSpPr>
            <p:cNvPr id="10" name="TextBox 9"/>
            <p:cNvSpPr txBox="1"/>
            <p:nvPr userDrawn="1"/>
          </p:nvSpPr>
          <p:spPr>
            <a:xfrm>
              <a:off x="10258495" y="3040929"/>
              <a:ext cx="1561966" cy="1514261"/>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98" normalizeH="0" baseline="0" noProof="0" dirty="0">
                  <a:ln w="3175">
                    <a:noFill/>
                  </a:ln>
                  <a:solidFill>
                    <a:srgbClr val="002050"/>
                  </a:solidFill>
                  <a:effectLst/>
                  <a:uLnTx/>
                  <a:uFillTx/>
                  <a:latin typeface="Segoe UI"/>
                  <a:ea typeface="+mn-ea"/>
                  <a:cs typeface="Segoe UI" pitchFamily="34" charset="0"/>
                </a:rPr>
                <a:t>14</a:t>
              </a:r>
            </a:p>
          </p:txBody>
        </p:sp>
        <p:cxnSp>
          <p:nvCxnSpPr>
            <p:cNvPr id="11" name="Straight Connector 10"/>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346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8964248"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2">
            <a:duotone>
              <a:prstClr val="black"/>
              <a:schemeClr val="bg2">
                <a:tint val="45000"/>
                <a:satMod val="400000"/>
              </a:schemeClr>
            </a:duotone>
          </a:blip>
          <a:stretch>
            <a:fillRect/>
          </a:stretch>
        </p:blipFill>
        <p:spPr>
          <a:xfrm>
            <a:off x="10129913" y="1725569"/>
            <a:ext cx="1293759" cy="2689656"/>
          </a:xfrm>
          <a:prstGeom prst="rect">
            <a:avLst/>
          </a:prstGeom>
        </p:spPr>
      </p:pic>
    </p:spTree>
    <p:extLst>
      <p:ext uri="{BB962C8B-B14F-4D97-AF65-F5344CB8AC3E}">
        <p14:creationId xmlns:p14="http://schemas.microsoft.com/office/powerpoint/2010/main" val="192693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Section Titl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8964248" cy="1796217"/>
          </a:xfrm>
          <a:noFill/>
        </p:spPr>
        <p:txBody>
          <a:bodyPr tIns="91440" bIns="91440" anchor="t" anchorCtr="0"/>
          <a:lstStyle>
            <a:lvl1pPr>
              <a:defRPr sz="8627" spc="-98" baseline="0">
                <a:gradFill>
                  <a:gsLst>
                    <a:gs pos="75912">
                      <a:schemeClr val="bg2"/>
                    </a:gs>
                    <a:gs pos="34307">
                      <a:schemeClr val="bg2"/>
                    </a:gs>
                  </a:gsLst>
                  <a:lin ang="5400000" scaled="0"/>
                </a:gradFill>
              </a:defRPr>
            </a:lvl1pPr>
          </a:lstStyle>
          <a:p>
            <a:r>
              <a:rPr lang="en-US" dirty="0"/>
              <a:t>Section title</a:t>
            </a:r>
          </a:p>
        </p:txBody>
      </p:sp>
      <p:sp>
        <p:nvSpPr>
          <p:cNvPr id="6" name="Rectangle 5"/>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p:cNvGrpSpPr/>
          <p:nvPr userDrawn="1"/>
        </p:nvGrpSpPr>
        <p:grpSpPr>
          <a:xfrm>
            <a:off x="10056835" y="1725570"/>
            <a:ext cx="1531261" cy="2740709"/>
            <a:chOff x="10258495" y="1759921"/>
            <a:chExt cx="1561966" cy="2795269"/>
          </a:xfrm>
        </p:grpSpPr>
        <p:sp>
          <p:nvSpPr>
            <p:cNvPr id="8" name="TextBox 7"/>
            <p:cNvSpPr txBox="1"/>
            <p:nvPr userDrawn="1"/>
          </p:nvSpPr>
          <p:spPr>
            <a:xfrm>
              <a:off x="10312997" y="1773319"/>
              <a:ext cx="1507464" cy="1514261"/>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98" normalizeH="0" baseline="0" noProof="0" dirty="0">
                  <a:ln w="3175">
                    <a:noFill/>
                  </a:ln>
                  <a:solidFill>
                    <a:srgbClr val="002050"/>
                  </a:solidFill>
                  <a:effectLst/>
                  <a:uLnTx/>
                  <a:uFillTx/>
                  <a:latin typeface="Segoe UI Light"/>
                  <a:ea typeface="+mn-ea"/>
                  <a:cs typeface="Segoe UI" pitchFamily="34" charset="0"/>
                </a:rPr>
                <a:t>20</a:t>
              </a:r>
            </a:p>
          </p:txBody>
        </p:sp>
        <p:sp>
          <p:nvSpPr>
            <p:cNvPr id="9" name="TextBox 8"/>
            <p:cNvSpPr txBox="1"/>
            <p:nvPr userDrawn="1"/>
          </p:nvSpPr>
          <p:spPr>
            <a:xfrm>
              <a:off x="10258495" y="3040929"/>
              <a:ext cx="1561966" cy="1514261"/>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98" normalizeH="0" baseline="0" noProof="0" dirty="0">
                  <a:ln w="3175">
                    <a:noFill/>
                  </a:ln>
                  <a:solidFill>
                    <a:srgbClr val="002050"/>
                  </a:solidFill>
                  <a:effectLst/>
                  <a:uLnTx/>
                  <a:uFillTx/>
                  <a:latin typeface="Segoe UI"/>
                  <a:ea typeface="+mn-ea"/>
                  <a:cs typeface="Segoe UI" pitchFamily="34" charset="0"/>
                </a:rPr>
                <a:t>14</a:t>
              </a:r>
            </a:p>
          </p:txBody>
        </p:sp>
        <p:cxnSp>
          <p:nvCxnSpPr>
            <p:cNvPr id="10" name="Straight Connector 9"/>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682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08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1250">
                      <a:schemeClr val="bg1"/>
                    </a:gs>
                    <a:gs pos="100000">
                      <a:schemeClr val="bg1"/>
                    </a:gs>
                  </a:gsLst>
                  <a:lin ang="5400000" scaled="0"/>
                </a:gradFill>
              </a:defRPr>
            </a:lvl1pPr>
            <a:lvl2pPr marL="28012" indent="0">
              <a:buNone/>
              <a:defRPr sz="1961">
                <a:gradFill>
                  <a:gsLst>
                    <a:gs pos="1250">
                      <a:schemeClr val="bg1"/>
                    </a:gs>
                    <a:gs pos="100000">
                      <a:schemeClr val="bg1"/>
                    </a:gs>
                  </a:gsLst>
                  <a:lin ang="5400000" scaled="0"/>
                </a:gradFill>
              </a:defRPr>
            </a:lvl2pPr>
            <a:lvl3pPr marL="219428" indent="0">
              <a:buNone/>
              <a:defRPr sz="1961">
                <a:gradFill>
                  <a:gsLst>
                    <a:gs pos="1250">
                      <a:schemeClr val="bg1"/>
                    </a:gs>
                    <a:gs pos="100000">
                      <a:schemeClr val="bg1"/>
                    </a:gs>
                  </a:gsLst>
                  <a:lin ang="5400000" scaled="0"/>
                </a:gradFill>
              </a:defRPr>
            </a:lvl3pPr>
            <a:lvl4pPr marL="466868" indent="0">
              <a:buNone/>
              <a:defRPr sz="1765">
                <a:gradFill>
                  <a:gsLst>
                    <a:gs pos="1250">
                      <a:schemeClr val="bg1"/>
                    </a:gs>
                    <a:gs pos="100000">
                      <a:schemeClr val="bg1"/>
                    </a:gs>
                  </a:gsLst>
                  <a:lin ang="5400000" scaled="0"/>
                </a:gradFill>
              </a:defRPr>
            </a:lvl4pPr>
            <a:lvl5pPr marL="725201" indent="0">
              <a:buNone/>
              <a:defRPr sz="1765">
                <a:gradFill>
                  <a:gsLst>
                    <a:gs pos="1250">
                      <a:schemeClr val="bg1"/>
                    </a:gs>
                    <a:gs pos="10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3424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040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000">
                      <a:schemeClr val="bg2"/>
                    </a:gs>
                    <a:gs pos="100000">
                      <a:schemeClr val="bg2"/>
                    </a:gs>
                  </a:gsLst>
                  <a:lin ang="5400000" scaled="0"/>
                </a:gra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gradFill>
                  <a:gsLst>
                    <a:gs pos="1250">
                      <a:schemeClr val="bg1"/>
                    </a:gs>
                    <a:gs pos="100000">
                      <a:schemeClr val="bg1"/>
                    </a:gs>
                  </a:gsLst>
                  <a:lin ang="5400000" scaled="0"/>
                </a:gradFill>
              </a:defRPr>
            </a:lvl2pPr>
            <a:lvl3pPr marL="219428" indent="0">
              <a:buNone/>
              <a:defRPr sz="1961">
                <a:gradFill>
                  <a:gsLst>
                    <a:gs pos="1250">
                      <a:schemeClr val="bg1"/>
                    </a:gs>
                    <a:gs pos="100000">
                      <a:schemeClr val="bg1"/>
                    </a:gs>
                  </a:gsLst>
                  <a:lin ang="5400000" scaled="0"/>
                </a:gradFill>
              </a:defRPr>
            </a:lvl3pPr>
            <a:lvl4pPr marL="466868" indent="0">
              <a:buNone/>
              <a:defRPr sz="1765">
                <a:gradFill>
                  <a:gsLst>
                    <a:gs pos="1250">
                      <a:schemeClr val="bg1"/>
                    </a:gs>
                    <a:gs pos="100000">
                      <a:schemeClr val="bg1"/>
                    </a:gs>
                  </a:gsLst>
                  <a:lin ang="5400000" scaled="0"/>
                </a:gradFill>
              </a:defRPr>
            </a:lvl4pPr>
            <a:lvl5pPr marL="725201" indent="0">
              <a:buNone/>
              <a:defRPr sz="1765">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230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80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and Content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bg2"/>
              </a:buClr>
              <a:defRPr>
                <a:gradFill>
                  <a:gsLst>
                    <a:gs pos="1250">
                      <a:schemeClr val="bg1"/>
                    </a:gs>
                    <a:gs pos="100000">
                      <a:schemeClr val="bg1"/>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2353">
                <a:gradFill>
                  <a:gsLst>
                    <a:gs pos="1250">
                      <a:schemeClr val="bg1"/>
                    </a:gs>
                    <a:gs pos="100000">
                      <a:schemeClr val="bg1"/>
                    </a:gs>
                  </a:gsLst>
                  <a:lin ang="5400000" scaled="0"/>
                </a:gradFill>
              </a:defRPr>
            </a:lvl3pPr>
            <a:lvl4pPr>
              <a:buClr>
                <a:schemeClr val="bg2"/>
              </a:buClr>
              <a:defRPr sz="1961">
                <a:gradFill>
                  <a:gsLst>
                    <a:gs pos="1250">
                      <a:schemeClr val="bg1"/>
                    </a:gs>
                    <a:gs pos="100000">
                      <a:schemeClr val="bg1"/>
                    </a:gs>
                  </a:gsLst>
                  <a:lin ang="5400000" scaled="0"/>
                </a:gradFill>
              </a:defRPr>
            </a:lvl4pPr>
            <a:lvl5pPr>
              <a:buClr>
                <a:schemeClr val="bg2"/>
              </a:buClr>
              <a:defRPr sz="1961">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a:t>Click to edit Master title style</a:t>
            </a:r>
          </a:p>
        </p:txBody>
      </p:sp>
      <p:sp>
        <p:nvSpPr>
          <p:cNvPr id="5" name="Rectangle 4"/>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0275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022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269239" y="286381"/>
            <a:ext cx="11151917" cy="927940"/>
          </a:xfrm>
        </p:spPr>
        <p:txBody>
          <a:bodyPr>
            <a:spAutoFit/>
          </a:bodyPr>
          <a:lstStyle/>
          <a:p>
            <a:r>
              <a:rPr lang="en-US" dirty="0"/>
              <a:t>Click to edit master title style</a:t>
            </a:r>
          </a:p>
        </p:txBody>
      </p:sp>
    </p:spTree>
    <p:extLst>
      <p:ext uri="{BB962C8B-B14F-4D97-AF65-F5344CB8AC3E}">
        <p14:creationId xmlns:p14="http://schemas.microsoft.com/office/powerpoint/2010/main" val="67765714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itle and 2-color bulleted white">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2pPr>
              <a:buClr>
                <a:schemeClr val="bg2"/>
              </a:buClr>
              <a:defRPr>
                <a:gradFill>
                  <a:gsLst>
                    <a:gs pos="1250">
                      <a:schemeClr val="bg1"/>
                    </a:gs>
                    <a:gs pos="100000">
                      <a:schemeClr val="bg1"/>
                    </a:gs>
                  </a:gsLst>
                  <a:lin ang="5400000" scaled="0"/>
                </a:gradFill>
              </a:defRPr>
            </a:lvl2pPr>
            <a:lvl3pPr>
              <a:buClr>
                <a:schemeClr val="bg2"/>
              </a:buClr>
              <a:defRPr sz="2353">
                <a:gradFill>
                  <a:gsLst>
                    <a:gs pos="1250">
                      <a:schemeClr val="bg1"/>
                    </a:gs>
                    <a:gs pos="100000">
                      <a:schemeClr val="bg1"/>
                    </a:gs>
                  </a:gsLst>
                  <a:lin ang="5400000" scaled="0"/>
                </a:gradFill>
              </a:defRPr>
            </a:lvl3pPr>
            <a:lvl4pPr>
              <a:buClr>
                <a:schemeClr val="bg2"/>
              </a:buClr>
              <a:defRPr sz="1961">
                <a:gradFill>
                  <a:gsLst>
                    <a:gs pos="1250">
                      <a:schemeClr val="bg1"/>
                    </a:gs>
                    <a:gs pos="100000">
                      <a:schemeClr val="bg1"/>
                    </a:gs>
                  </a:gsLst>
                  <a:lin ang="5400000" scaled="0"/>
                </a:gradFill>
              </a:defRPr>
            </a:lvl4pPr>
            <a:lvl5pPr>
              <a:buClr>
                <a:schemeClr val="bg2"/>
              </a:buClr>
              <a:defRPr sz="1961">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vert="horz" wrap="square" lIns="146304" tIns="91440" rIns="146304" bIns="91440" rtlCol="0" anchor="t">
            <a:noAutofit/>
          </a:bodyPr>
          <a:lstStyle>
            <a:lvl1pPr>
              <a:defRPr lang="en-US">
                <a:gradFill>
                  <a:gsLst>
                    <a:gs pos="2000">
                      <a:schemeClr val="bg2"/>
                    </a:gs>
                    <a:gs pos="100000">
                      <a:schemeClr val="bg2"/>
                    </a:gs>
                  </a:gsLst>
                  <a:lin ang="5400000" scaled="0"/>
                </a:gradFill>
              </a:defRPr>
            </a:lvl1pPr>
          </a:lstStyle>
          <a:p>
            <a:pPr lvl="0"/>
            <a:r>
              <a:rPr lang="en-US"/>
              <a:t>Click to edit Master title style</a:t>
            </a:r>
          </a:p>
        </p:txBody>
      </p:sp>
      <p:sp>
        <p:nvSpPr>
          <p:cNvPr id="5" name="Rectangle 4"/>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9400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843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wo Column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bg1"/>
                    </a:gs>
                    <a:gs pos="100000">
                      <a:schemeClr val="bg1"/>
                    </a:gs>
                  </a:gsLst>
                  <a:lin ang="5400000" scaled="0"/>
                </a:gradFill>
              </a:defRPr>
            </a:lvl1pPr>
            <a:lvl2pPr marL="0" indent="0">
              <a:buNone/>
              <a:defRPr sz="1961">
                <a:gradFill>
                  <a:gsLst>
                    <a:gs pos="1250">
                      <a:schemeClr val="bg1"/>
                    </a:gs>
                    <a:gs pos="100000">
                      <a:schemeClr val="bg1"/>
                    </a:gs>
                  </a:gsLst>
                  <a:lin ang="5400000" scaled="0"/>
                </a:gradFill>
              </a:defRPr>
            </a:lvl2pPr>
            <a:lvl3pPr marL="227209" indent="0">
              <a:buNone/>
              <a:tabLst/>
              <a:defRPr sz="1961">
                <a:gradFill>
                  <a:gsLst>
                    <a:gs pos="1250">
                      <a:schemeClr val="bg1"/>
                    </a:gs>
                    <a:gs pos="100000">
                      <a:schemeClr val="bg1"/>
                    </a:gs>
                  </a:gsLst>
                  <a:lin ang="5400000" scaled="0"/>
                </a:gradFill>
              </a:defRPr>
            </a:lvl3pPr>
            <a:lvl4pPr marL="451306" indent="0">
              <a:buNone/>
              <a:defRPr>
                <a:gradFill>
                  <a:gsLst>
                    <a:gs pos="1250">
                      <a:schemeClr val="bg1"/>
                    </a:gs>
                    <a:gs pos="100000">
                      <a:schemeClr val="bg1"/>
                    </a:gs>
                  </a:gsLst>
                  <a:lin ang="5400000" scaled="0"/>
                </a:gradFill>
              </a:defRPr>
            </a:lvl4pPr>
            <a:lvl5pPr marL="672290" indent="0">
              <a:buNone/>
              <a:tabLst/>
              <a:defRPr>
                <a:gradFill>
                  <a:gsLst>
                    <a:gs pos="1250">
                      <a:schemeClr val="bg1"/>
                    </a:gs>
                    <a:gs pos="10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bg1"/>
                    </a:gs>
                    <a:gs pos="100000">
                      <a:schemeClr val="bg1"/>
                    </a:gs>
                  </a:gsLst>
                  <a:lin ang="5400000" scaled="0"/>
                </a:gradFill>
              </a:defRPr>
            </a:lvl1pPr>
            <a:lvl2pPr marL="0" indent="0">
              <a:buNone/>
              <a:defRPr sz="1961">
                <a:gradFill>
                  <a:gsLst>
                    <a:gs pos="1250">
                      <a:schemeClr val="bg1"/>
                    </a:gs>
                    <a:gs pos="100000">
                      <a:schemeClr val="bg1"/>
                    </a:gs>
                  </a:gsLst>
                  <a:lin ang="5400000" scaled="0"/>
                </a:gradFill>
              </a:defRPr>
            </a:lvl2pPr>
            <a:lvl3pPr marL="227209" indent="0">
              <a:buNone/>
              <a:tabLst/>
              <a:defRPr sz="1961">
                <a:gradFill>
                  <a:gsLst>
                    <a:gs pos="1250">
                      <a:schemeClr val="bg1"/>
                    </a:gs>
                    <a:gs pos="100000">
                      <a:schemeClr val="bg1"/>
                    </a:gs>
                  </a:gsLst>
                  <a:lin ang="5400000" scaled="0"/>
                </a:gradFill>
              </a:defRPr>
            </a:lvl3pPr>
            <a:lvl4pPr marL="451306" indent="0">
              <a:buNone/>
              <a:defRPr>
                <a:gradFill>
                  <a:gsLst>
                    <a:gs pos="1250">
                      <a:schemeClr val="bg1"/>
                    </a:gs>
                    <a:gs pos="100000">
                      <a:schemeClr val="bg1"/>
                    </a:gs>
                  </a:gsLst>
                  <a:lin ang="5400000" scaled="0"/>
                </a:gradFill>
              </a:defRPr>
            </a:lvl4pPr>
            <a:lvl5pPr marL="672290" indent="0">
              <a:buNone/>
              <a:tabLst/>
              <a:defRPr>
                <a:gradFill>
                  <a:gsLst>
                    <a:gs pos="1250">
                      <a:schemeClr val="bg1"/>
                    </a:gs>
                    <a:gs pos="10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1538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864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wo Column 2-color Non-bulleted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2000">
                      <a:schemeClr val="bg2"/>
                    </a:gs>
                    <a:gs pos="100000">
                      <a:schemeClr val="bg2"/>
                    </a:gs>
                  </a:gsLst>
                  <a:lin ang="5400000" scaled="0"/>
                </a:gradFill>
              </a:defRPr>
            </a:lvl1pPr>
          </a:lstStyle>
          <a:p>
            <a:pPr lvl="0"/>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gradFill>
                  <a:gsLst>
                    <a:gs pos="1250">
                      <a:schemeClr val="bg1"/>
                    </a:gs>
                    <a:gs pos="100000">
                      <a:schemeClr val="bg1"/>
                    </a:gs>
                  </a:gsLst>
                  <a:lin ang="5400000" scaled="0"/>
                </a:gradFill>
              </a:defRPr>
            </a:lvl2pPr>
            <a:lvl3pPr marL="227209" indent="0">
              <a:buNone/>
              <a:tabLst/>
              <a:defRPr sz="1961">
                <a:gradFill>
                  <a:gsLst>
                    <a:gs pos="1250">
                      <a:schemeClr val="bg1"/>
                    </a:gs>
                    <a:gs pos="100000">
                      <a:schemeClr val="bg1"/>
                    </a:gs>
                  </a:gsLst>
                  <a:lin ang="5400000" scaled="0"/>
                </a:gradFill>
              </a:defRPr>
            </a:lvl3pPr>
            <a:lvl4pPr marL="451306" indent="0">
              <a:buNone/>
              <a:defRPr>
                <a:gradFill>
                  <a:gsLst>
                    <a:gs pos="1250">
                      <a:schemeClr val="bg1"/>
                    </a:gs>
                    <a:gs pos="100000">
                      <a:schemeClr val="bg1"/>
                    </a:gs>
                  </a:gsLst>
                  <a:lin ang="5400000" scaled="0"/>
                </a:gradFill>
              </a:defRPr>
            </a:lvl4pPr>
            <a:lvl5pPr marL="672290" indent="0">
              <a:buNone/>
              <a:tabLst/>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1961" kern="1200" spc="0" baseline="0" dirty="0" smtClean="0">
                <a:gradFill>
                  <a:gsLst>
                    <a:gs pos="1250">
                      <a:schemeClr val="bg1"/>
                    </a:gs>
                    <a:gs pos="100000">
                      <a:schemeClr val="bg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1961" kern="1200" spc="0" baseline="0" dirty="0" smtClean="0">
                <a:gradFill>
                  <a:gsLst>
                    <a:gs pos="1250">
                      <a:schemeClr val="bg1"/>
                    </a:gs>
                    <a:gs pos="100000">
                      <a:schemeClr val="bg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1961" kern="1200" spc="0" baseline="0" dirty="0" smtClean="0">
                <a:gradFill>
                  <a:gsLst>
                    <a:gs pos="1250">
                      <a:schemeClr val="bg1"/>
                    </a:gs>
                    <a:gs pos="100000">
                      <a:schemeClr val="bg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lang="en-US" sz="1961" kern="1200" spc="0" baseline="0" dirty="0">
                <a:gradFill>
                  <a:gsLst>
                    <a:gs pos="1250">
                      <a:schemeClr val="bg1"/>
                    </a:gs>
                    <a:gs pos="100000">
                      <a:schemeClr val="bg1"/>
                    </a:gs>
                  </a:gsLst>
                  <a:lin ang="5400000" scaled="0"/>
                </a:gra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5959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918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wo Column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bg2"/>
              </a:buClr>
              <a:buFont typeface="Wingdings" panose="05000000000000000000" pitchFamily="2" charset="2"/>
              <a:buChar char="§"/>
              <a:defRPr sz="3529">
                <a:gradFill>
                  <a:gsLst>
                    <a:gs pos="1250">
                      <a:schemeClr val="bg1"/>
                    </a:gs>
                    <a:gs pos="100000">
                      <a:schemeClr val="bg1"/>
                    </a:gs>
                  </a:gsLst>
                  <a:lin ang="5400000" scaled="0"/>
                </a:gradFill>
              </a:defRPr>
            </a:lvl1pPr>
            <a:lvl2pPr marL="520702" indent="-228601">
              <a:buClr>
                <a:schemeClr val="bg2"/>
              </a:buClr>
              <a:defRPr sz="2353">
                <a:gradFill>
                  <a:gsLst>
                    <a:gs pos="1250">
                      <a:schemeClr val="bg1"/>
                    </a:gs>
                    <a:gs pos="100000">
                      <a:schemeClr val="bg1"/>
                    </a:gs>
                  </a:gsLst>
                  <a:lin ang="5400000" scaled="0"/>
                </a:gradFill>
              </a:defRPr>
            </a:lvl2pPr>
            <a:lvl3pPr marL="685803" indent="-165101">
              <a:buClr>
                <a:schemeClr val="bg2"/>
              </a:buClr>
              <a:tabLst/>
              <a:defRPr sz="1961">
                <a:gradFill>
                  <a:gsLst>
                    <a:gs pos="1250">
                      <a:schemeClr val="bg1"/>
                    </a:gs>
                    <a:gs pos="100000">
                      <a:schemeClr val="bg1"/>
                    </a:gs>
                  </a:gsLst>
                  <a:lin ang="5400000" scaled="0"/>
                </a:gradFill>
              </a:defRPr>
            </a:lvl3pPr>
            <a:lvl4pPr marL="863603" indent="-177801">
              <a:buClr>
                <a:schemeClr val="bg2"/>
              </a:buClr>
              <a:defRPr>
                <a:gradFill>
                  <a:gsLst>
                    <a:gs pos="1250">
                      <a:schemeClr val="bg1"/>
                    </a:gs>
                    <a:gs pos="100000">
                      <a:schemeClr val="bg1"/>
                    </a:gs>
                  </a:gsLst>
                  <a:lin ang="5400000" scaled="0"/>
                </a:gradFill>
              </a:defRPr>
            </a:lvl4pPr>
            <a:lvl5pPr marL="1028704" indent="-165101">
              <a:buClr>
                <a:schemeClr val="bg2"/>
              </a:buClr>
              <a:tabLst/>
              <a:defRPr>
                <a:gradFill>
                  <a:gsLst>
                    <a:gs pos="1250">
                      <a:schemeClr val="bg1"/>
                    </a:gs>
                    <a:gs pos="10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bg2"/>
              </a:buClr>
              <a:buFont typeface="Wingdings" panose="05000000000000000000" pitchFamily="2" charset="2"/>
              <a:buChar char="§"/>
              <a:defRPr sz="3529">
                <a:gradFill>
                  <a:gsLst>
                    <a:gs pos="1250">
                      <a:schemeClr val="bg1"/>
                    </a:gs>
                    <a:gs pos="100000">
                      <a:schemeClr val="bg1"/>
                    </a:gs>
                  </a:gsLst>
                  <a:lin ang="5400000" scaled="0"/>
                </a:gradFill>
              </a:defRPr>
            </a:lvl1pPr>
            <a:lvl2pPr marL="520702" indent="-228601">
              <a:buClr>
                <a:schemeClr val="bg2"/>
              </a:buClr>
              <a:defRPr sz="2353">
                <a:gradFill>
                  <a:gsLst>
                    <a:gs pos="1250">
                      <a:schemeClr val="bg1"/>
                    </a:gs>
                    <a:gs pos="100000">
                      <a:schemeClr val="bg1"/>
                    </a:gs>
                  </a:gsLst>
                  <a:lin ang="5400000" scaled="0"/>
                </a:gradFill>
              </a:defRPr>
            </a:lvl2pPr>
            <a:lvl3pPr marL="685803" indent="-165101">
              <a:buClr>
                <a:schemeClr val="bg2"/>
              </a:buClr>
              <a:tabLst/>
              <a:defRPr sz="1961">
                <a:gradFill>
                  <a:gsLst>
                    <a:gs pos="1250">
                      <a:schemeClr val="bg1"/>
                    </a:gs>
                    <a:gs pos="100000">
                      <a:schemeClr val="bg1"/>
                    </a:gs>
                  </a:gsLst>
                  <a:lin ang="5400000" scaled="0"/>
                </a:gradFill>
              </a:defRPr>
            </a:lvl3pPr>
            <a:lvl4pPr marL="863603" indent="-177801">
              <a:buClr>
                <a:schemeClr val="bg2"/>
              </a:buClr>
              <a:defRPr>
                <a:gradFill>
                  <a:gsLst>
                    <a:gs pos="1250">
                      <a:schemeClr val="bg1"/>
                    </a:gs>
                    <a:gs pos="100000">
                      <a:schemeClr val="bg1"/>
                    </a:gs>
                  </a:gsLst>
                  <a:lin ang="5400000" scaled="0"/>
                </a:gradFill>
              </a:defRPr>
            </a:lvl4pPr>
            <a:lvl5pPr marL="1028704" indent="-165101">
              <a:buClr>
                <a:schemeClr val="bg2"/>
              </a:buClr>
              <a:tabLst/>
              <a:defRPr>
                <a:gradFill>
                  <a:gsLst>
                    <a:gs pos="1250">
                      <a:schemeClr val="bg1"/>
                    </a:gs>
                    <a:gs pos="10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3844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493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wo Column 2-color Bullet tex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gradFill>
                  <a:gsLst>
                    <a:gs pos="1250">
                      <a:schemeClr val="bg2"/>
                    </a:gs>
                    <a:gs pos="100000">
                      <a:schemeClr val="bg2"/>
                    </a:gs>
                  </a:gsLst>
                  <a:lin ang="5400000" scaled="0"/>
                </a:gradFill>
              </a:defRPr>
            </a:lvl1pPr>
          </a:lstStyle>
          <a:p>
            <a:pPr lvl="0"/>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buClr>
                <a:schemeClr val="bg2"/>
              </a:buClr>
              <a:defRPr sz="2353">
                <a:gradFill>
                  <a:gsLst>
                    <a:gs pos="1250">
                      <a:schemeClr val="bg1"/>
                    </a:gs>
                    <a:gs pos="100000">
                      <a:schemeClr val="bg1"/>
                    </a:gs>
                  </a:gsLst>
                  <a:lin ang="5400000" scaled="0"/>
                </a:gradFill>
              </a:defRPr>
            </a:lvl2pPr>
            <a:lvl3pPr marL="685803" indent="-165101">
              <a:buClr>
                <a:schemeClr val="bg2"/>
              </a:buClr>
              <a:tabLst/>
              <a:defRPr sz="1961">
                <a:gradFill>
                  <a:gsLst>
                    <a:gs pos="1250">
                      <a:schemeClr val="bg1"/>
                    </a:gs>
                    <a:gs pos="100000">
                      <a:schemeClr val="bg1"/>
                    </a:gs>
                  </a:gsLst>
                  <a:lin ang="5400000" scaled="0"/>
                </a:gradFill>
              </a:defRPr>
            </a:lvl3pPr>
            <a:lvl4pPr marL="863603" indent="-177801">
              <a:buClr>
                <a:schemeClr val="bg2"/>
              </a:buClr>
              <a:defRPr>
                <a:gradFill>
                  <a:gsLst>
                    <a:gs pos="1250">
                      <a:schemeClr val="bg1"/>
                    </a:gs>
                    <a:gs pos="100000">
                      <a:schemeClr val="bg1"/>
                    </a:gs>
                  </a:gsLst>
                  <a:lin ang="5400000" scaled="0"/>
                </a:gradFill>
              </a:defRPr>
            </a:lvl4pPr>
            <a:lvl5pPr marL="1028704" indent="-165101">
              <a:buClr>
                <a:schemeClr val="bg2"/>
              </a:buClr>
              <a:tabLst/>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buClr>
                <a:schemeClr val="bg2"/>
              </a:buClr>
              <a:defRPr sz="2353">
                <a:gradFill>
                  <a:gsLst>
                    <a:gs pos="1250">
                      <a:schemeClr val="bg1"/>
                    </a:gs>
                    <a:gs pos="100000">
                      <a:schemeClr val="bg1"/>
                    </a:gs>
                  </a:gsLst>
                  <a:lin ang="5400000" scaled="0"/>
                </a:gradFill>
              </a:defRPr>
            </a:lvl2pPr>
            <a:lvl3pPr marL="685803" indent="-165101">
              <a:buClr>
                <a:schemeClr val="bg2"/>
              </a:buClr>
              <a:tabLst/>
              <a:defRPr sz="1961">
                <a:gradFill>
                  <a:gsLst>
                    <a:gs pos="1250">
                      <a:schemeClr val="bg1"/>
                    </a:gs>
                    <a:gs pos="100000">
                      <a:schemeClr val="bg1"/>
                    </a:gs>
                  </a:gsLst>
                  <a:lin ang="5400000" scaled="0"/>
                </a:gradFill>
              </a:defRPr>
            </a:lvl3pPr>
            <a:lvl4pPr marL="863603" indent="-177801">
              <a:buClr>
                <a:schemeClr val="bg2"/>
              </a:buClr>
              <a:defRPr>
                <a:gradFill>
                  <a:gsLst>
                    <a:gs pos="1250">
                      <a:schemeClr val="bg1"/>
                    </a:gs>
                    <a:gs pos="100000">
                      <a:schemeClr val="bg1"/>
                    </a:gs>
                  </a:gsLst>
                  <a:lin ang="5400000" scaled="0"/>
                </a:gradFill>
              </a:defRPr>
            </a:lvl4pPr>
            <a:lvl5pPr marL="1028704" indent="-165101">
              <a:buClr>
                <a:schemeClr val="bg2"/>
              </a:buClr>
              <a:tabLst/>
              <a:defRPr>
                <a:gradFill>
                  <a:gsLst>
                    <a:gs pos="1250">
                      <a:schemeClr val="bg1"/>
                    </a:gs>
                    <a:gs pos="10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2040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63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76" indent="0">
              <a:buNone/>
              <a:defRPr sz="1961" spc="-50" baseline="0">
                <a:gradFill>
                  <a:gsLst>
                    <a:gs pos="100000">
                      <a:schemeClr val="tx1"/>
                    </a:gs>
                    <a:gs pos="0">
                      <a:schemeClr val="tx1"/>
                    </a:gs>
                  </a:gsLst>
                  <a:lin ang="5400000" scaled="0"/>
                </a:gradFill>
              </a:defRPr>
            </a:lvl3pPr>
            <a:lvl4pPr marL="457202" indent="0">
              <a:buNone/>
              <a:defRPr sz="1765" spc="-50" baseline="0">
                <a:gradFill>
                  <a:gsLst>
                    <a:gs pos="100000">
                      <a:schemeClr val="tx1"/>
                    </a:gs>
                    <a:gs pos="0">
                      <a:schemeClr val="tx1"/>
                    </a:gs>
                  </a:gsLst>
                  <a:lin ang="5400000" scaled="0"/>
                </a:gradFill>
              </a:defRPr>
            </a:lvl4pPr>
            <a:lvl5pPr marL="693741" indent="0">
              <a:buNone/>
              <a:defRPr sz="1765" spc="-50" baseline="0">
                <a:gradFill>
                  <a:gsLst>
                    <a:gs pos="100000">
                      <a:schemeClr val="tx1"/>
                    </a:gs>
                    <a:gs pos="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641305056"/>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a:t>Click to edit Master title style</a:t>
            </a:r>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7231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419133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Big Idea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gradFill>
                  <a:gsLst>
                    <a:gs pos="1250">
                      <a:schemeClr val="bg2"/>
                    </a:gs>
                    <a:gs pos="100000">
                      <a:schemeClr val="bg2"/>
                    </a:gs>
                  </a:gsLst>
                  <a:lin ang="5400000" scaled="0"/>
                </a:gradFill>
              </a:defRPr>
            </a:lvl1pPr>
          </a:lstStyle>
          <a:p>
            <a:r>
              <a:rPr lang="en-US"/>
              <a:t>Click to edit Master title style</a:t>
            </a:r>
            <a:endParaRPr lang="en-US" dirty="0"/>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6196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04562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Fact Layout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gradFill>
                  <a:gsLst>
                    <a:gs pos="1250">
                      <a:schemeClr val="bg2"/>
                    </a:gs>
                    <a:gs pos="100000">
                      <a:schemeClr val="bg2"/>
                    </a:gs>
                  </a:gsLst>
                  <a:lin ang="5400000" scaled="0"/>
                </a:gradFill>
              </a:defRPr>
            </a:lvl1pPr>
          </a:lstStyle>
          <a:p>
            <a:r>
              <a:rPr lang="en-US"/>
              <a:t>Click to edit Master title style</a:t>
            </a:r>
            <a:endParaRPr lang="en-US" dirty="0"/>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4577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47353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Quote Layout white">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gradFill>
                  <a:gsLst>
                    <a:gs pos="1250">
                      <a:schemeClr val="bg2"/>
                    </a:gs>
                    <a:gs pos="100000">
                      <a:schemeClr val="bg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gradFill>
                  <a:gsLst>
                    <a:gs pos="1250">
                      <a:schemeClr val="bg2"/>
                    </a:gs>
                    <a:gs pos="100000">
                      <a:schemeClr val="bg2"/>
                    </a:gs>
                  </a:gsLst>
                  <a:lin ang="5400000" scaled="0"/>
                </a:gradFill>
                <a:latin typeface="+mj-lt"/>
              </a:defRPr>
            </a:lvl1pPr>
          </a:lstStyle>
          <a:p>
            <a:pPr lvl="0"/>
            <a:r>
              <a:rPr lang="en-US" dirty="0"/>
              <a:t>Author Name</a:t>
            </a:r>
          </a:p>
          <a:p>
            <a:pPr lvl="0"/>
            <a:r>
              <a:rPr lang="en-US" dirty="0"/>
              <a:t>Title</a:t>
            </a:r>
          </a:p>
        </p:txBody>
      </p:sp>
      <p:sp>
        <p:nvSpPr>
          <p:cNvPr id="5" name="Rectangle 4"/>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2259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241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Big Idea &amp; 3 Points whit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bg2"/>
                    </a:gs>
                    <a:gs pos="39000">
                      <a:schemeClr val="bg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bg2"/>
                    </a:gs>
                    <a:gs pos="100000">
                      <a:schemeClr val="bg2"/>
                    </a:gs>
                  </a:gsLst>
                  <a:lin ang="5400000" scaled="0"/>
                </a:gradFill>
              </a:defRPr>
            </a:lvl1pPr>
          </a:lstStyle>
          <a:p>
            <a:r>
              <a:rPr lang="en-US" dirty="0"/>
              <a:t>Click to edit Master title style</a:t>
            </a:r>
          </a:p>
        </p:txBody>
      </p:sp>
      <p:sp>
        <p:nvSpPr>
          <p:cNvPr id="5" name="Rectangle 4"/>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0071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8960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269239" y="1187621"/>
            <a:ext cx="5369641" cy="2703851"/>
          </a:xfrm>
        </p:spPr>
        <p:txBody>
          <a:bodyPr wrap="square">
            <a:spAutoFit/>
          </a:bodyPr>
          <a:lstStyle>
            <a:lvl1pPr marL="292101" indent="-292101">
              <a:spcBef>
                <a:spcPts val="1200"/>
              </a:spcBef>
              <a:buClr>
                <a:schemeClr val="tx1"/>
              </a:buClr>
              <a:buFont typeface="Wingdings" pitchFamily="2" charset="2"/>
              <a:buChar char=""/>
              <a:defRPr/>
            </a:lvl1pPr>
            <a:lvl2pPr marL="520702" indent="-228601">
              <a:defRPr sz="2353" spc="-50" baseline="0"/>
            </a:lvl2pPr>
            <a:lvl3pPr marL="685803" indent="-165101">
              <a:tabLst/>
              <a:defRPr sz="1961" spc="-50" baseline="0"/>
            </a:lvl3pPr>
            <a:lvl4pPr marL="863603" indent="-177801">
              <a:defRPr sz="1765" spc="-50" baseline="0"/>
            </a:lvl4pPr>
            <a:lvl5pPr marL="1028704" indent="-165101">
              <a:tabLst/>
              <a:defRPr sz="1765"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hasCustomPrompt="1"/>
          </p:nvPr>
        </p:nvSpPr>
        <p:spPr>
          <a:xfrm>
            <a:off x="5638880" y="1187621"/>
            <a:ext cx="5387457" cy="2703851"/>
          </a:xfrm>
        </p:spPr>
        <p:txBody>
          <a:bodyPr wrap="square">
            <a:spAutoFit/>
          </a:bodyPr>
          <a:lstStyle>
            <a:lvl1pPr marL="339726" indent="-339726">
              <a:spcBef>
                <a:spcPts val="1200"/>
              </a:spcBef>
              <a:buFont typeface="Wingdings" pitchFamily="2" charset="2"/>
              <a:buChar char=""/>
              <a:defRPr lang="en-US" sz="3921" kern="1200" spc="-70" baseline="0" dirty="0" smtClean="0">
                <a:gradFill>
                  <a:gsLst>
                    <a:gs pos="1250">
                      <a:schemeClr val="tx1"/>
                    </a:gs>
                    <a:gs pos="100000">
                      <a:schemeClr val="tx1"/>
                    </a:gs>
                  </a:gsLst>
                  <a:lin ang="5400000" scaled="0"/>
                </a:gradFill>
                <a:latin typeface="+mj-lt"/>
                <a:ea typeface="+mn-ea"/>
                <a:cs typeface="+mn-cs"/>
              </a:defRPr>
            </a:lvl1pPr>
            <a:lvl2pPr marL="635003" indent="-342901">
              <a:defRPr lang="en-US" sz="2353" kern="1200" spc="-50" baseline="0" dirty="0" smtClean="0">
                <a:gradFill>
                  <a:gsLst>
                    <a:gs pos="1250">
                      <a:schemeClr val="tx1"/>
                    </a:gs>
                    <a:gs pos="100000">
                      <a:schemeClr val="tx1"/>
                    </a:gs>
                  </a:gsLst>
                  <a:lin ang="5400000" scaled="0"/>
                </a:gradFill>
                <a:latin typeface="+mn-lt"/>
                <a:ea typeface="+mn-ea"/>
                <a:cs typeface="+mn-cs"/>
              </a:defRPr>
            </a:lvl2pPr>
            <a:lvl3pPr marL="863603" indent="-342901">
              <a:defRPr lang="en-US" sz="1961" kern="1200" spc="-50" baseline="0" dirty="0" smtClean="0">
                <a:gradFill>
                  <a:gsLst>
                    <a:gs pos="1250">
                      <a:schemeClr val="tx1"/>
                    </a:gs>
                    <a:gs pos="100000">
                      <a:schemeClr val="tx1"/>
                    </a:gs>
                  </a:gsLst>
                  <a:lin ang="5400000" scaled="0"/>
                </a:gradFill>
                <a:latin typeface="+mn-lt"/>
                <a:ea typeface="+mn-ea"/>
                <a:cs typeface="+mn-cs"/>
              </a:defRPr>
            </a:lvl3pPr>
            <a:lvl4pPr marL="1028704" indent="-342901">
              <a:defRPr lang="en-US" sz="1765" kern="1200" spc="-50" baseline="0" dirty="0" smtClean="0">
                <a:gradFill>
                  <a:gsLst>
                    <a:gs pos="1250">
                      <a:schemeClr val="tx1"/>
                    </a:gs>
                    <a:gs pos="100000">
                      <a:schemeClr val="tx1"/>
                    </a:gs>
                  </a:gsLst>
                  <a:lin ang="5400000" scaled="0"/>
                </a:gradFill>
                <a:latin typeface="+mn-lt"/>
                <a:ea typeface="+mn-ea"/>
                <a:cs typeface="+mn-cs"/>
              </a:defRPr>
            </a:lvl4pPr>
            <a:lvl5pPr marL="1206505" indent="-342901">
              <a:defRPr lang="en-US" sz="1765" kern="1200" spc="-50" baseline="0" dirty="0">
                <a:gradFill>
                  <a:gsLst>
                    <a:gs pos="1250">
                      <a:schemeClr val="tx1"/>
                    </a:gs>
                    <a:gs pos="100000">
                      <a:schemeClr val="tx1"/>
                    </a:gs>
                  </a:gsLst>
                  <a:lin ang="5400000" scaled="0"/>
                </a:gradFill>
                <a:latin typeface="+mn-lt"/>
                <a:ea typeface="+mn-ea"/>
                <a:cs typeface="+mn-cs"/>
              </a:defRPr>
            </a:lvl5pPr>
          </a:lstStyle>
          <a:p>
            <a:pPr marL="292101" marR="0" lvl="0" indent="-292101" algn="l" defTabSz="91436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520702" marR="0" lvl="1" indent="-2286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Second level</a:t>
            </a:r>
          </a:p>
          <a:p>
            <a:pPr marL="685803" marR="0" lvl="2"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Third level</a:t>
            </a:r>
          </a:p>
          <a:p>
            <a:pPr marL="863603" marR="0" lvl="3" indent="-1778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Fourth level</a:t>
            </a:r>
          </a:p>
          <a:p>
            <a:pPr marL="1028704" marR="0" lvl="4"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a:t>Fifth level</a:t>
            </a:r>
          </a:p>
        </p:txBody>
      </p:sp>
    </p:spTree>
    <p:extLst>
      <p:ext uri="{BB962C8B-B14F-4D97-AF65-F5344CB8AC3E}">
        <p14:creationId xmlns:p14="http://schemas.microsoft.com/office/powerpoint/2010/main" val="34077938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0344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129913" y="1725569"/>
            <a:ext cx="1293759" cy="2689656"/>
          </a:xfrm>
          <a:prstGeom prst="rect">
            <a:avLst/>
          </a:prstGeom>
        </p:spPr>
      </p:pic>
    </p:spTree>
    <p:extLst>
      <p:ext uri="{BB962C8B-B14F-4D97-AF65-F5344CB8AC3E}">
        <p14:creationId xmlns:p14="http://schemas.microsoft.com/office/powerpoint/2010/main" val="107142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Blank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p:cNvGrpSpPr/>
          <p:nvPr userDrawn="1"/>
        </p:nvGrpSpPr>
        <p:grpSpPr>
          <a:xfrm>
            <a:off x="10056835" y="1725570"/>
            <a:ext cx="1531261" cy="2740709"/>
            <a:chOff x="10258495" y="1759921"/>
            <a:chExt cx="1561966" cy="2795269"/>
          </a:xfrm>
        </p:grpSpPr>
        <p:sp>
          <p:nvSpPr>
            <p:cNvPr id="6" name="TextBox 5"/>
            <p:cNvSpPr txBox="1"/>
            <p:nvPr userDrawn="1"/>
          </p:nvSpPr>
          <p:spPr>
            <a:xfrm>
              <a:off x="10312997" y="1773319"/>
              <a:ext cx="1507464" cy="1514261"/>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98" normalizeH="0" baseline="0" noProof="0" dirty="0">
                  <a:ln w="3175">
                    <a:noFill/>
                  </a:ln>
                  <a:solidFill>
                    <a:srgbClr val="002050"/>
                  </a:solidFill>
                  <a:effectLst/>
                  <a:uLnTx/>
                  <a:uFillTx/>
                  <a:latin typeface="Segoe UI Light"/>
                  <a:ea typeface="+mn-ea"/>
                  <a:cs typeface="Segoe UI" pitchFamily="34" charset="0"/>
                </a:rPr>
                <a:t>20</a:t>
              </a:r>
            </a:p>
          </p:txBody>
        </p:sp>
        <p:sp>
          <p:nvSpPr>
            <p:cNvPr id="7" name="TextBox 6"/>
            <p:cNvSpPr txBox="1"/>
            <p:nvPr userDrawn="1"/>
          </p:nvSpPr>
          <p:spPr>
            <a:xfrm>
              <a:off x="10258495" y="3040929"/>
              <a:ext cx="1561966" cy="1514261"/>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98" normalizeH="0" baseline="0" noProof="0" dirty="0">
                  <a:ln w="3175">
                    <a:noFill/>
                  </a:ln>
                  <a:solidFill>
                    <a:srgbClr val="002050"/>
                  </a:solidFill>
                  <a:effectLst/>
                  <a:uLnTx/>
                  <a:uFillTx/>
                  <a:latin typeface="Segoe UI"/>
                  <a:ea typeface="+mn-ea"/>
                  <a:cs typeface="Segoe UI" pitchFamily="34" charset="0"/>
                </a:rPr>
                <a:t>14</a:t>
              </a:r>
            </a:p>
          </p:txBody>
        </p:sp>
        <p:cxnSp>
          <p:nvCxnSpPr>
            <p:cNvPr id="8" name="Straight Connector 7"/>
            <p:cNvCxnSpPr/>
            <p:nvPr userDrawn="1"/>
          </p:nvCxnSpPr>
          <p:spPr>
            <a:xfrm>
              <a:off x="10333038" y="1759921"/>
              <a:ext cx="0" cy="2743200"/>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0333039" y="3116262"/>
              <a:ext cx="1487422"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429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3435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722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144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Blank Accent Color 4">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52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2_Blank accent whi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477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22731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Slide_Option 2">
    <p:bg>
      <p:bgPr>
        <a:solidFill>
          <a:schemeClr val="bg1">
            <a:lumMod val="50000"/>
          </a:schemeClr>
        </a:solidFill>
        <a:effectLst/>
      </p:bgPr>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4" y="-3504"/>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19396C"/>
          </a:solidFill>
          <a:ln>
            <a:noFill/>
          </a:ln>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hasCustomPrompt="1"/>
          </p:nvPr>
        </p:nvSpPr>
        <p:spPr>
          <a:xfrm>
            <a:off x="5647788" y="1187622"/>
            <a:ext cx="6274974" cy="2136022"/>
          </a:xfrm>
        </p:spPr>
        <p:txBody>
          <a:bodyPr wrap="square" anchor="t" anchorCtr="0">
            <a:spAutoFit/>
          </a:bodyPr>
          <a:lstStyle>
            <a:lvl1pPr>
              <a:defRPr sz="7056"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8"/>
            <a:ext cx="6274974" cy="615483"/>
          </a:xfrm>
        </p:spPr>
        <p:txBody>
          <a:bodyPr wrap="square">
            <a:spAutoFit/>
          </a:bodyPr>
          <a:lstStyle>
            <a:lvl1pPr marL="0" indent="0">
              <a:spcBef>
                <a:spcPts val="0"/>
              </a:spcBef>
              <a:buNone/>
              <a:defRPr sz="3136"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6"/>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895919"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6191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69239" y="1187621"/>
            <a:ext cx="5378549" cy="2697815"/>
          </a:xfrm>
        </p:spPr>
        <p:txBody>
          <a:bodyPr>
            <a:spAutoFit/>
          </a:bodyPr>
          <a:lstStyle>
            <a:lvl1pPr marL="0" indent="0">
              <a:spcBef>
                <a:spcPts val="1200"/>
              </a:spcBef>
              <a:buNone/>
              <a:defRPr sz="3921">
                <a:gradFill>
                  <a:gsLst>
                    <a:gs pos="100000">
                      <a:schemeClr val="tx2"/>
                    </a:gs>
                    <a:gs pos="0">
                      <a:schemeClr val="tx2"/>
                    </a:gs>
                  </a:gsLst>
                  <a:lin ang="5400000" scaled="0"/>
                </a:gradFill>
                <a:latin typeface="+mj-lt"/>
              </a:defRPr>
            </a:lvl1pPr>
            <a:lvl2pPr marL="0" indent="0">
              <a:buNone/>
              <a:defRPr sz="1961" spc="-50" baseline="0"/>
            </a:lvl2pPr>
            <a:lvl3pPr marL="233364" indent="0">
              <a:buNone/>
              <a:defRPr sz="1961" spc="-50" baseline="0"/>
            </a:lvl3pPr>
            <a:lvl4pPr marL="457202" indent="0">
              <a:buNone/>
              <a:defRPr sz="1765" spc="-50" baseline="0"/>
            </a:lvl4pPr>
            <a:lvl5pPr marL="693741" indent="0">
              <a:buNone/>
              <a:defRPr sz="1765"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5647788" y="1187621"/>
            <a:ext cx="5396366" cy="2642775"/>
          </a:xfrm>
        </p:spPr>
        <p:txBody>
          <a:bodyPr>
            <a:spAutoFit/>
          </a:bodyPr>
          <a:lstStyle>
            <a:lvl1pPr marL="0" indent="0">
              <a:spcBef>
                <a:spcPts val="1200"/>
              </a:spcBef>
              <a:buNone/>
              <a:defRPr lang="en-US" sz="3921"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1664337"/>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CBDF9506-ED22-417D-BC6C-24F890DEF661}" type="datetimeFigureOut">
              <a:rPr lang="ko-KR" altLang="en-US" smtClean="0"/>
              <a:t>2016-09-20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61011431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BDF9506-ED22-417D-BC6C-24F890DEF661}" type="datetimeFigureOut">
              <a:rPr lang="ko-KR" altLang="en-US" smtClean="0"/>
              <a:t>2016-09-20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344553865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CBDF9506-ED22-417D-BC6C-24F890DEF661}" type="datetimeFigureOut">
              <a:rPr lang="ko-KR" altLang="en-US" smtClean="0"/>
              <a:t>2016-09-20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231406411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CBDF9506-ED22-417D-BC6C-24F890DEF661}" type="datetimeFigureOut">
              <a:rPr lang="ko-KR" altLang="en-US" smtClean="0"/>
              <a:t>2016-09-20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51186198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CBDF9506-ED22-417D-BC6C-24F890DEF661}" type="datetimeFigureOut">
              <a:rPr lang="ko-KR" altLang="en-US" smtClean="0"/>
              <a:t>2016-09-20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233769379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CBDF9506-ED22-417D-BC6C-24F890DEF661}" type="datetimeFigureOut">
              <a:rPr lang="ko-KR" altLang="en-US" smtClean="0"/>
              <a:t>2016-09-20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157747726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BDF9506-ED22-417D-BC6C-24F890DEF661}" type="datetimeFigureOut">
              <a:rPr lang="ko-KR" altLang="en-US" smtClean="0"/>
              <a:t>2016-09-20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352661814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CBDF9506-ED22-417D-BC6C-24F890DEF661}" type="datetimeFigureOut">
              <a:rPr lang="ko-KR" altLang="en-US" smtClean="0"/>
              <a:t>2016-09-20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68292011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CBDF9506-ED22-417D-BC6C-24F890DEF661}" type="datetimeFigureOut">
              <a:rPr lang="ko-KR" altLang="en-US" smtClean="0"/>
              <a:t>2016-09-20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16530024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BDF9506-ED22-417D-BC6C-24F890DEF661}" type="datetimeFigureOut">
              <a:rPr lang="ko-KR" altLang="en-US" smtClean="0"/>
              <a:t>2016-09-20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2097340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100070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a:t>Click to edit master title style</a:t>
            </a:r>
          </a:p>
        </p:txBody>
      </p:sp>
      <p:sp>
        <p:nvSpPr>
          <p:cNvPr id="6" name="Text Placeholder 5"/>
          <p:cNvSpPr>
            <a:spLocks noGrp="1"/>
          </p:cNvSpPr>
          <p:nvPr>
            <p:ph type="body" sz="quarter" idx="11" hasCustomPrompt="1"/>
          </p:nvPr>
        </p:nvSpPr>
        <p:spPr>
          <a:xfrm>
            <a:off x="269239" y="1187621"/>
            <a:ext cx="5378549" cy="2637462"/>
          </a:xfrm>
        </p:spPr>
        <p:txBody>
          <a:bodyPr>
            <a:spAutoFit/>
          </a:bodyPr>
          <a:lstStyle>
            <a:lvl1pPr marL="0" indent="0">
              <a:spcBef>
                <a:spcPts val="1200"/>
              </a:spcBef>
              <a:buNone/>
              <a:defRPr sz="3921">
                <a:gradFill>
                  <a:gsLst>
                    <a:gs pos="1000">
                      <a:schemeClr val="tx1"/>
                    </a:gs>
                    <a:gs pos="98000">
                      <a:schemeClr val="tx1"/>
                    </a:gs>
                  </a:gsLst>
                  <a:lin ang="5400000" scaled="0"/>
                </a:gradFill>
                <a:latin typeface="+mj-lt"/>
              </a:defRPr>
            </a:lvl1pPr>
            <a:lvl2pPr marL="0" indent="0">
              <a:buNone/>
              <a:defRPr sz="1961" spc="-50" baseline="0">
                <a:gradFill>
                  <a:gsLst>
                    <a:gs pos="1000">
                      <a:schemeClr val="tx1"/>
                    </a:gs>
                    <a:gs pos="98000">
                      <a:schemeClr val="tx1"/>
                    </a:gs>
                  </a:gsLst>
                  <a:lin ang="5400000" scaled="0"/>
                </a:gradFill>
              </a:defRPr>
            </a:lvl2pPr>
            <a:lvl3pPr marL="233364" indent="0">
              <a:buNone/>
              <a:defRPr sz="1961" spc="-50" baseline="0">
                <a:gradFill>
                  <a:gsLst>
                    <a:gs pos="1000">
                      <a:schemeClr val="tx1"/>
                    </a:gs>
                    <a:gs pos="98000">
                      <a:schemeClr val="tx1"/>
                    </a:gs>
                  </a:gsLst>
                  <a:lin ang="5400000" scaled="0"/>
                </a:gradFill>
              </a:defRPr>
            </a:lvl3pPr>
            <a:lvl4pPr marL="457202" indent="0">
              <a:buNone/>
              <a:defRPr sz="1765" spc="-50" baseline="0">
                <a:gradFill>
                  <a:gsLst>
                    <a:gs pos="1000">
                      <a:schemeClr val="tx1"/>
                    </a:gs>
                    <a:gs pos="98000">
                      <a:schemeClr val="tx1"/>
                    </a:gs>
                  </a:gsLst>
                  <a:lin ang="5400000" scaled="0"/>
                </a:gradFill>
              </a:defRPr>
            </a:lvl4pPr>
            <a:lvl5pPr marL="693741" indent="0">
              <a:buNone/>
              <a:defRPr sz="1765" spc="-50" baseline="0">
                <a:gradFill>
                  <a:gsLst>
                    <a:gs pos="1000">
                      <a:schemeClr val="tx1"/>
                    </a:gs>
                    <a:gs pos="98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5647788" y="1187621"/>
            <a:ext cx="5396366" cy="2637462"/>
          </a:xfrm>
        </p:spPr>
        <p:txBody>
          <a:bodyPr>
            <a:spAutoFit/>
          </a:bodyPr>
          <a:lstStyle>
            <a:lvl1pPr marL="0" indent="0">
              <a:spcBef>
                <a:spcPts val="1200"/>
              </a:spcBef>
              <a:buNone/>
              <a:defRPr lang="en-US" sz="3921"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000">
                      <a:schemeClr val="tx1"/>
                    </a:gs>
                    <a:gs pos="98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000">
                      <a:schemeClr val="tx1"/>
                    </a:gs>
                    <a:gs pos="98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333769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BDF9506-ED22-417D-BC6C-24F890DEF661}" type="datetimeFigureOut">
              <a:rPr lang="ko-KR" altLang="en-US" smtClean="0"/>
              <a:t>2016-09-20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40687331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latinLnBrk="0">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latinLnBrk="0">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624036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40" y="0"/>
            <a:ext cx="12188560" cy="6858000"/>
          </a:xfrm>
          <a:prstGeom prst="rect">
            <a:avLst/>
          </a:prstGeom>
        </p:spPr>
      </p:pic>
    </p:spTree>
    <p:extLst>
      <p:ext uri="{BB962C8B-B14F-4D97-AF65-F5344CB8AC3E}">
        <p14:creationId xmlns:p14="http://schemas.microsoft.com/office/powerpoint/2010/main" val="31243726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92819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8"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800" b="0" baseline="0" dirty="0">
                <a:latin typeface="+mn-lt"/>
                <a:ea typeface="+mn-ea"/>
                <a:cs typeface="+mj-cs"/>
              </a:defRPr>
            </a:lvl1pPr>
          </a:lstStyle>
          <a:p>
            <a:pPr lvl="0">
              <a:spcBef>
                <a:spcPct val="0"/>
              </a:spcBef>
            </a:pPr>
            <a:r>
              <a:rPr lang="ko-KR" altLang="en-US"/>
              <a:t>마스터 텍스트 스타일을 편집합니다</a:t>
            </a:r>
          </a:p>
        </p:txBody>
      </p:sp>
    </p:spTree>
    <p:extLst>
      <p:ext uri="{BB962C8B-B14F-4D97-AF65-F5344CB8AC3E}">
        <p14:creationId xmlns:p14="http://schemas.microsoft.com/office/powerpoint/2010/main" val="358295157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353959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50715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0403760"/>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9765711"/>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37861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02651155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8117221"/>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553371"/>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8547691"/>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542711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793651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2377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133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88425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4348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3260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45673"/>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6515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39298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331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7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330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3379701"/>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37277947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200912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5569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04053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69239" y="308191"/>
            <a:ext cx="11151917" cy="927940"/>
          </a:xfrm>
          <a:prstGeom prst="rect">
            <a:avLst/>
          </a:prstGeom>
        </p:spPr>
        <p:txBody>
          <a:bodyPr lIns="143428" tIns="89642" rIns="143428" bIns="89642"/>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Arial" charset="0"/>
              </a:rPr>
              <a:t>Cloud, an ‘evolution’ for IT</a:t>
            </a:r>
          </a:p>
        </p:txBody>
      </p:sp>
    </p:spTree>
    <p:extLst>
      <p:ext uri="{BB962C8B-B14F-4D97-AF65-F5344CB8AC3E}">
        <p14:creationId xmlns:p14="http://schemas.microsoft.com/office/powerpoint/2010/main" val="4037366914"/>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TextBox 7"/>
          <p:cNvSpPr txBox="1"/>
          <p:nvPr userDrawn="1"/>
        </p:nvSpPr>
        <p:spPr>
          <a:xfrm>
            <a:off x="283308" y="5954047"/>
            <a:ext cx="1892940" cy="622056"/>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788264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92940" cy="622056"/>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261307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7235181"/>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712894"/>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256988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215352"/>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9427513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570014934"/>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2966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38293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269239" y="1187621"/>
            <a:ext cx="11155093" cy="2463945"/>
          </a:xfrm>
        </p:spPr>
        <p:txBody>
          <a:bodyPr>
            <a:spAutoFit/>
          </a:bodyPr>
          <a:lstStyle>
            <a:lvl1pPr marL="0" indent="0">
              <a:buNone/>
              <a:defRPr sz="3235">
                <a:gradFill>
                  <a:gsLst>
                    <a:gs pos="1250">
                      <a:schemeClr val="tx1"/>
                    </a:gs>
                    <a:gs pos="100000">
                      <a:schemeClr val="tx1"/>
                    </a:gs>
                  </a:gsLst>
                  <a:lin ang="5400000" scaled="0"/>
                </a:gradFill>
                <a:latin typeface="Consolas" pitchFamily="49" charset="0"/>
                <a:cs typeface="Consolas" pitchFamily="49" charset="0"/>
              </a:defRPr>
            </a:lvl1pPr>
            <a:lvl2pPr marL="339726" indent="0">
              <a:buNone/>
              <a:defRPr>
                <a:gradFill>
                  <a:gsLst>
                    <a:gs pos="1250">
                      <a:schemeClr val="tx1"/>
                    </a:gs>
                    <a:gs pos="100000">
                      <a:schemeClr val="tx1"/>
                    </a:gs>
                  </a:gsLst>
                  <a:lin ang="5400000" scaled="0"/>
                </a:gradFill>
                <a:latin typeface="Consolas" pitchFamily="49" charset="0"/>
                <a:cs typeface="Consolas" pitchFamily="49" charset="0"/>
              </a:defRPr>
            </a:lvl2pPr>
            <a:lvl3pPr marL="573090" indent="0">
              <a:buNone/>
              <a:defRPr>
                <a:gradFill>
                  <a:gsLst>
                    <a:gs pos="1250">
                      <a:schemeClr val="tx1"/>
                    </a:gs>
                    <a:gs pos="100000">
                      <a:schemeClr val="tx1"/>
                    </a:gs>
                  </a:gsLst>
                  <a:lin ang="5400000" scaled="0"/>
                </a:gradFill>
                <a:latin typeface="Consolas" pitchFamily="49" charset="0"/>
                <a:cs typeface="Consolas" pitchFamily="49" charset="0"/>
              </a:defRPr>
            </a:lvl3pPr>
            <a:lvl4pPr marL="798516" indent="0">
              <a:buNone/>
              <a:defRPr>
                <a:gradFill>
                  <a:gsLst>
                    <a:gs pos="1250">
                      <a:schemeClr val="tx1"/>
                    </a:gs>
                    <a:gs pos="100000">
                      <a:schemeClr val="tx1"/>
                    </a:gs>
                  </a:gsLst>
                  <a:lin ang="5400000" scaled="0"/>
                </a:gradFill>
                <a:latin typeface="Consolas" pitchFamily="49" charset="0"/>
                <a:cs typeface="Consolas" pitchFamily="49" charset="0"/>
              </a:defRPr>
            </a:lvl4pPr>
            <a:lvl5pPr marL="1030292"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6540243"/>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6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470904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31407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08313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560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675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6510470"/>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11462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1222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9" y="1189178"/>
            <a:ext cx="5453252" cy="1943393"/>
          </a:xfrm>
        </p:spPr>
        <p:txBody>
          <a:bodyPr wrap="square">
            <a:spAutoFit/>
          </a:bodyPr>
          <a:lstStyle>
            <a:lvl1pPr marL="0" indent="0">
              <a:spcBef>
                <a:spcPts val="1200"/>
              </a:spcBef>
              <a:buClr>
                <a:schemeClr val="bg1"/>
              </a:buClr>
              <a:buFont typeface="Arial" pitchFamily="34" charset="0"/>
              <a:buChar char="•"/>
              <a:defRPr sz="3135">
                <a:gradFill>
                  <a:gsLst>
                    <a:gs pos="1250">
                      <a:schemeClr val="tx2"/>
                    </a:gs>
                    <a:gs pos="99000">
                      <a:schemeClr val="tx2"/>
                    </a:gs>
                  </a:gsLst>
                  <a:lin ang="5400000" scaled="0"/>
                </a:gradFill>
              </a:defRPr>
            </a:lvl1pPr>
            <a:lvl2pPr marL="520502" indent="-228513">
              <a:buClr>
                <a:schemeClr val="bg1"/>
              </a:buClr>
              <a:defRPr sz="2353"/>
            </a:lvl2pPr>
            <a:lvl3pPr marL="685539" indent="-165038">
              <a:buClr>
                <a:schemeClr val="bg1"/>
              </a:buClr>
              <a:tabLst/>
              <a:defRPr sz="1961"/>
            </a:lvl3pPr>
            <a:lvl4pPr marL="863271" indent="-177733">
              <a:buClr>
                <a:schemeClr val="bg1"/>
              </a:buClr>
              <a:defRPr/>
            </a:lvl4pPr>
            <a:lvl5pPr marL="1028308" indent="-165038">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8"/>
            <a:ext cx="5453252" cy="1943393"/>
          </a:xfrm>
        </p:spPr>
        <p:txBody>
          <a:bodyPr wrap="square">
            <a:spAutoFit/>
          </a:bodyPr>
          <a:lstStyle>
            <a:lvl1pPr marL="0" indent="0">
              <a:spcBef>
                <a:spcPts val="1200"/>
              </a:spcBef>
              <a:buClr>
                <a:schemeClr val="bg1"/>
              </a:buClr>
              <a:buFont typeface="Arial" pitchFamily="34" charset="0"/>
              <a:buChar char="•"/>
              <a:defRPr sz="3135">
                <a:gradFill>
                  <a:gsLst>
                    <a:gs pos="1250">
                      <a:schemeClr val="tx2"/>
                    </a:gs>
                    <a:gs pos="99000">
                      <a:schemeClr val="tx2"/>
                    </a:gs>
                  </a:gsLst>
                  <a:lin ang="5400000" scaled="0"/>
                </a:gradFill>
              </a:defRPr>
            </a:lvl1pPr>
            <a:lvl2pPr marL="520502" indent="-228513">
              <a:buClr>
                <a:schemeClr val="bg1"/>
              </a:buClr>
              <a:defRPr sz="2353"/>
            </a:lvl2pPr>
            <a:lvl3pPr marL="685539" indent="-165038">
              <a:buClr>
                <a:schemeClr val="bg1"/>
              </a:buClr>
              <a:tabLst/>
              <a:defRPr sz="1961"/>
            </a:lvl3pPr>
            <a:lvl4pPr marL="863271" indent="-177733">
              <a:buClr>
                <a:schemeClr val="bg1"/>
              </a:buClr>
              <a:defRPr/>
            </a:lvl4pPr>
            <a:lvl5pPr marL="1028308" indent="-165038">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2"/>
            <a:ext cx="2360896" cy="253787"/>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27"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36578919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27880590"/>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22859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31523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46655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734779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43544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499364"/>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584976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4831375"/>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94550209"/>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990730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075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2590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93319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8075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7504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0360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27133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862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022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8405020"/>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466500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501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8425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5998"/>
            </a:lvl1pPr>
          </a:lstStyle>
          <a:p>
            <a:r>
              <a:rPr kumimoji="1" lang="ko-KR" altLang="en-US"/>
              <a:t>마스터 제목 스타일 편집</a:t>
            </a:r>
          </a:p>
        </p:txBody>
      </p:sp>
      <p:sp>
        <p:nvSpPr>
          <p:cNvPr id="3" name="부제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kumimoji="1" lang="ko-KR" altLang="en-US"/>
              <a:t>마스터 부제목 스타일 편집</a:t>
            </a:r>
          </a:p>
        </p:txBody>
      </p:sp>
      <p:sp>
        <p:nvSpPr>
          <p:cNvPr id="4" name="날짜 개체 틀 3"/>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2016-09-20</a:t>
            </a:fld>
            <a:endParaRPr kumimoji="1"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kumimoji="1"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327728591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내용 개체 틀 2"/>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2016-09-20</a:t>
            </a:fld>
            <a:endParaRPr kumimoji="1"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kumimoji="1"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245460783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9"/>
            <a:ext cx="10515600" cy="2852737"/>
          </a:xfrm>
        </p:spPr>
        <p:txBody>
          <a:bodyPr anchor="b"/>
          <a:lstStyle>
            <a:lvl1pPr>
              <a:defRPr sz="5998"/>
            </a:lvl1pPr>
          </a:lstStyle>
          <a:p>
            <a:r>
              <a:rPr kumimoji="1" lang="ko-KR" altLang="en-US"/>
              <a:t>마스터 제목 스타일 편집</a:t>
            </a:r>
          </a:p>
        </p:txBody>
      </p:sp>
      <p:sp>
        <p:nvSpPr>
          <p:cNvPr id="3" name="텍스트 개체 틀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2016-09-20</a:t>
            </a:fld>
            <a:endParaRPr kumimoji="1"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kumimoji="1"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2492208569"/>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2016-09-20</a:t>
            </a:fld>
            <a:endParaRPr kumimoji="1"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kumimoji="1"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25281291"/>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6"/>
            <a:ext cx="10515600" cy="1325563"/>
          </a:xfrm>
        </p:spPr>
        <p:txBody>
          <a:bodyPr/>
          <a:lstStyle/>
          <a:p>
            <a:r>
              <a:rPr kumimoji="1" lang="ko-KR" altLang="en-US"/>
              <a:t>마스터 제목 스타일 편집</a:t>
            </a:r>
          </a:p>
        </p:txBody>
      </p:sp>
      <p:sp>
        <p:nvSpPr>
          <p:cNvPr id="3" name="텍스트 개체 틀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kumimoji="1" lang="ko-KR" altLang="en-US"/>
              <a:t>마스터 텍스트 스타일을 편집하려면 클릭</a:t>
            </a:r>
          </a:p>
        </p:txBody>
      </p:sp>
      <p:sp>
        <p:nvSpPr>
          <p:cNvPr id="4" name="내용 개체 틀 3"/>
          <p:cNvSpPr>
            <a:spLocks noGrp="1"/>
          </p:cNvSpPr>
          <p:nvPr>
            <p:ph sz="half" idx="2"/>
          </p:nvPr>
        </p:nvSpPr>
        <p:spPr>
          <a:xfrm>
            <a:off x="839789"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kumimoji="1" lang="ko-KR" altLang="en-US"/>
              <a:t>마스터 텍스트 스타일을 편집하려면 클릭</a:t>
            </a:r>
          </a:p>
        </p:txBody>
      </p:sp>
      <p:sp>
        <p:nvSpPr>
          <p:cNvPr id="6" name="내용 개체 틀 5"/>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2016-09-20</a:t>
            </a:fld>
            <a:endParaRPr kumimoji="1"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kumimoji="1"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2273447088"/>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날짜 개체 틀 2"/>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2016-09-20</a:t>
            </a:fld>
            <a:endParaRPr kumimoji="1"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kumimoji="1"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297605520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2016-09-20</a:t>
            </a:fld>
            <a:endParaRPr kumimoji="1"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kumimoji="1"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900910840"/>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9" y="457200"/>
            <a:ext cx="3932237" cy="1600200"/>
          </a:xfrm>
        </p:spPr>
        <p:txBody>
          <a:bodyPr anchor="b"/>
          <a:lstStyle>
            <a:lvl1pPr>
              <a:defRPr sz="3200"/>
            </a:lvl1pPr>
          </a:lstStyle>
          <a:p>
            <a:r>
              <a:rPr kumimoji="1" lang="ko-KR" altLang="en-US"/>
              <a:t>마스터 제목 스타일 편집</a:t>
            </a:r>
          </a:p>
        </p:txBody>
      </p:sp>
      <p:sp>
        <p:nvSpPr>
          <p:cNvPr id="3" name="내용 개체 틀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kumimoji="1" lang="ko-KR" altLang="en-US"/>
              <a:t>마스터 텍스트 스타일을 편집하려면 클릭</a:t>
            </a:r>
          </a:p>
        </p:txBody>
      </p:sp>
      <p:sp>
        <p:nvSpPr>
          <p:cNvPr id="5" name="날짜 개체 틀 4"/>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2016-09-20</a:t>
            </a:fld>
            <a:endParaRPr kumimoji="1"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kumimoji="1"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304346071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9" y="457200"/>
            <a:ext cx="3932237" cy="1600200"/>
          </a:xfrm>
        </p:spPr>
        <p:txBody>
          <a:bodyPr anchor="b"/>
          <a:lstStyle>
            <a:lvl1pPr>
              <a:defRPr sz="3200"/>
            </a:lvl1pPr>
          </a:lstStyle>
          <a:p>
            <a:r>
              <a:rPr kumimoji="1" lang="ko-KR" altLang="en-US"/>
              <a:t>마스터 제목 스타일 편집</a:t>
            </a:r>
          </a:p>
        </p:txBody>
      </p:sp>
      <p:sp>
        <p:nvSpPr>
          <p:cNvPr id="3" name="그림 개체 틀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kumimoji="1" lang="ko-KR" altLang="en-US"/>
          </a:p>
        </p:txBody>
      </p:sp>
      <p:sp>
        <p:nvSpPr>
          <p:cNvPr id="4" name="텍스트 개체 틀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kumimoji="1" lang="ko-KR" altLang="en-US"/>
              <a:t>마스터 텍스트 스타일을 편집하려면 클릭</a:t>
            </a:r>
          </a:p>
        </p:txBody>
      </p:sp>
      <p:sp>
        <p:nvSpPr>
          <p:cNvPr id="5" name="날짜 개체 틀 4"/>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2016-09-20</a:t>
            </a:fld>
            <a:endParaRPr kumimoji="1"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kumimoji="1"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11115399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90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2016-09-20</a:t>
            </a:fld>
            <a:endParaRPr kumimoji="1"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kumimoji="1"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142529076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6"/>
            <a:ext cx="2628900" cy="5811838"/>
          </a:xfrm>
        </p:spPr>
        <p:txBody>
          <a:bodyPr vert="eaVert"/>
          <a:lstStyle/>
          <a:p>
            <a:r>
              <a:rPr kumimoji="1" lang="ko-KR" altLang="en-US"/>
              <a:t>마스터 제목 스타일 편집</a:t>
            </a:r>
          </a:p>
        </p:txBody>
      </p:sp>
      <p:sp>
        <p:nvSpPr>
          <p:cNvPr id="3" name="세로 텍스트 개체 틀 2"/>
          <p:cNvSpPr>
            <a:spLocks noGrp="1"/>
          </p:cNvSpPr>
          <p:nvPr>
            <p:ph type="body" orient="vert" idx="1"/>
          </p:nvPr>
        </p:nvSpPr>
        <p:spPr>
          <a:xfrm>
            <a:off x="838201" y="365126"/>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D735A38F-BD23-1340-95E9-C29C2C204A54}" type="datetimeFigureOut">
              <a:rPr kumimoji="1" lang="ko-KR" altLang="en-US" smtClean="0">
                <a:solidFill>
                  <a:prstClr val="black">
                    <a:tint val="75000"/>
                  </a:prstClr>
                </a:solidFill>
              </a:rPr>
              <a:pPr/>
              <a:t>2016-09-20</a:t>
            </a:fld>
            <a:endParaRPr kumimoji="1"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kumimoji="1"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55879BB-F311-F04F-9F9C-BD345EDA3B84}"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409257627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1F80ADC6-5EDD-452C-9C52-3619FED993FA}" type="datetimeFigureOut">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2016-09-20</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5" name="바닥글 개체 틀 4"/>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6" name="슬라이드 번호 개체 틀 5"/>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3A32577-4FD0-4182-8956-ECCF49E5E615}" type="slidenum">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7047965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353292" y="159786"/>
            <a:ext cx="9538982" cy="381496"/>
          </a:xfrm>
        </p:spPr>
        <p:txBody>
          <a:bodyPr>
            <a:normAutofit/>
          </a:bodyPr>
          <a:lstStyle>
            <a:lvl1pPr>
              <a:defRPr sz="2800">
                <a:solidFill>
                  <a:schemeClr val="tx1">
                    <a:lumMod val="65000"/>
                    <a:lumOff val="35000"/>
                  </a:schemeClr>
                </a:solidFill>
                <a:effectLst>
                  <a:outerShdw blurRad="38100" dist="38100" dir="2700000" algn="tl">
                    <a:srgbClr val="000000">
                      <a:alpha val="43137"/>
                    </a:srgbClr>
                  </a:outerShdw>
                </a:effectLst>
              </a:defRPr>
            </a:lvl1pPr>
          </a:lstStyle>
          <a:p>
            <a:r>
              <a:rPr lang="ko-KR" altLang="en-US"/>
              <a:t>마스터 제목 스타일 편집</a:t>
            </a:r>
            <a:endParaRPr lang="ko-KR" altLang="en-US" dirty="0"/>
          </a:p>
        </p:txBody>
      </p:sp>
      <p:sp>
        <p:nvSpPr>
          <p:cNvPr id="3" name="날짜 개체 틀 2"/>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1F80ADC6-5EDD-452C-9C52-3619FED993FA}" type="datetimeFigureOut">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2016-09-20</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4" name="바닥글 개체 틀 3"/>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5" name="슬라이드 번호 개체 틀 4"/>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3A32577-4FD0-4182-8956-ECCF49E5E615}" type="slidenum">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6" name="직사각형 5"/>
          <p:cNvSpPr/>
          <p:nvPr userDrawn="1"/>
        </p:nvSpPr>
        <p:spPr>
          <a:xfrm>
            <a:off x="0" y="660206"/>
            <a:ext cx="12192000" cy="775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 name="TextBox 6"/>
          <p:cNvSpPr txBox="1"/>
          <p:nvPr userDrawn="1"/>
        </p:nvSpPr>
        <p:spPr>
          <a:xfrm>
            <a:off x="0" y="6582975"/>
            <a:ext cx="1063112" cy="276999"/>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50" charset="-127"/>
                <a:cs typeface="+mn-cs"/>
              </a:rPr>
              <a:t>Internal only</a:t>
            </a:r>
            <a:endParaRPr kumimoji="0" lang="ko-KR" altLang="en-US" sz="12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9752007"/>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1F80ADC6-5EDD-452C-9C52-3619FED993FA}" type="datetimeFigureOut">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2016-09-20</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3" name="바닥글 개체 틀 2"/>
          <p:cNvSpPr>
            <a:spLocks noGrp="1"/>
          </p:cNvSpPr>
          <p:nvPr>
            <p:ph type="ftr" sz="quarter" idx="11"/>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4" name="슬라이드 번호 개체 틀 3"/>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3A32577-4FD0-4182-8956-ECCF49E5E615}" type="slidenum">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1788234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t>2016-09-20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267925170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t>2016-09-20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410024645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8DC95F81-F393-48E0-8BA5-6FFB924FDFF2}" type="datetimeFigureOut">
              <a:rPr lang="ko-KR" altLang="en-US" smtClean="0"/>
              <a:t>2016-09-20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47785427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8DC95F81-F393-48E0-8BA5-6FFB924FDFF2}" type="datetimeFigureOut">
              <a:rPr lang="ko-KR" altLang="en-US" smtClean="0"/>
              <a:t>2016-09-20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211204847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8DC95F81-F393-48E0-8BA5-6FFB924FDFF2}" type="datetimeFigureOut">
              <a:rPr lang="ko-KR" altLang="en-US" smtClean="0"/>
              <a:t>2016-09-20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10065951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3"/>
            <a:ext cx="11151919" cy="914360"/>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4" y="1447803"/>
            <a:ext cx="11151919" cy="2559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5486526"/>
      </p:ext>
    </p:extLst>
  </p:cSld>
  <p:clrMapOvr>
    <a:masterClrMapping/>
  </p:clrMapOvr>
  <p:transition>
    <p:wipe dir="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8DC95F81-F393-48E0-8BA5-6FFB924FDFF2}" type="datetimeFigureOut">
              <a:rPr lang="ko-KR" altLang="en-US" smtClean="0"/>
              <a:t>2016-09-20</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370519893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C95F81-F393-48E0-8BA5-6FFB924FDFF2}" type="datetimeFigureOut">
              <a:rPr lang="ko-KR" altLang="en-US" smtClean="0"/>
              <a:t>2016-09-20</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1240673784"/>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8DC95F81-F393-48E0-8BA5-6FFB924FDFF2}" type="datetimeFigureOut">
              <a:rPr lang="ko-KR" altLang="en-US" smtClean="0"/>
              <a:t>2016-09-20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408893531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8DC95F81-F393-48E0-8BA5-6FFB924FDFF2}" type="datetimeFigureOut">
              <a:rPr lang="ko-KR" altLang="en-US" smtClean="0"/>
              <a:t>2016-09-20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83345295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t>2016-09-20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109557900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8DC95F81-F393-48E0-8BA5-6FFB924FDFF2}" type="datetimeFigureOut">
              <a:rPr lang="ko-KR" altLang="en-US" smtClean="0"/>
              <a:t>2016-09-20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418421760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2241380"/>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201561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4279984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2026"/>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67656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44272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084" y="223511"/>
            <a:ext cx="5046120" cy="908431"/>
          </a:xfrm>
          <a:prstGeom prst="rect">
            <a:avLst/>
          </a:prstGeom>
        </p:spPr>
      </p:pic>
    </p:spTree>
    <p:extLst>
      <p:ext uri="{BB962C8B-B14F-4D97-AF65-F5344CB8AC3E}">
        <p14:creationId xmlns:p14="http://schemas.microsoft.com/office/powerpoint/2010/main" val="1431689169"/>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7480752"/>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3222707"/>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356340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089447"/>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912905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8986575"/>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3974484"/>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13851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9291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922105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6044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56410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8318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83837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1757357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028305"/>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55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035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612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3159904"/>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37493809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415392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5158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3074133"/>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2186341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35797"/>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166351"/>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64997683"/>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11355879"/>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272960"/>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493039"/>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84776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7363345"/>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53731535"/>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759947922"/>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96879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82159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8562764"/>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3993622"/>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4435917"/>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5366743"/>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045969"/>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66705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6112514"/>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15057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875205"/>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1174108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5009941"/>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latin typeface="Segoe UI"/>
              <a:ea typeface="+mn-ea"/>
              <a:cs typeface="+mn-cs"/>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latin typeface="Segoe UI"/>
              <a:ea typeface="+mn-ea"/>
              <a:cs typeface="+mn-cs"/>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984596763"/>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마스터 부제목 스타일 편집</a:t>
            </a:r>
          </a:p>
        </p:txBody>
      </p:sp>
      <p:sp>
        <p:nvSpPr>
          <p:cNvPr id="4" name="날짜 개체 틀 3"/>
          <p:cNvSpPr>
            <a:spLocks noGrp="1"/>
          </p:cNvSpPr>
          <p:nvPr>
            <p:ph type="dt" sz="half" idx="10"/>
          </p:nvPr>
        </p:nvSpPr>
        <p:spPr/>
        <p:txBody>
          <a:bodyPr/>
          <a:lstStyle/>
          <a:p>
            <a:fld id="{0011A2FE-F1D0-6942-97E6-46C86443E281}" type="datetimeFigureOut">
              <a:rPr kumimoji="1" lang="ko-KR" altLang="en-US" smtClean="0"/>
              <a:t>2016-09-20</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1312474433"/>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내용 개체 틀 2"/>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0011A2FE-F1D0-6942-97E6-46C86443E281}" type="datetimeFigureOut">
              <a:rPr kumimoji="1" lang="ko-KR" altLang="en-US" smtClean="0"/>
              <a:t>2016-09-20</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1512269082"/>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p:cNvSpPr>
            <a:spLocks noGrp="1"/>
          </p:cNvSpPr>
          <p:nvPr>
            <p:ph type="dt" sz="half" idx="10"/>
          </p:nvPr>
        </p:nvSpPr>
        <p:spPr/>
        <p:txBody>
          <a:bodyPr/>
          <a:lstStyle/>
          <a:p>
            <a:fld id="{0011A2FE-F1D0-6942-97E6-46C86443E281}" type="datetimeFigureOut">
              <a:rPr kumimoji="1" lang="ko-KR" altLang="en-US" smtClean="0"/>
              <a:t>2016-09-20</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390431175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p:cNvSpPr>
            <a:spLocks noGrp="1"/>
          </p:cNvSpPr>
          <p:nvPr>
            <p:ph type="dt" sz="half" idx="10"/>
          </p:nvPr>
        </p:nvSpPr>
        <p:spPr/>
        <p:txBody>
          <a:bodyPr/>
          <a:lstStyle/>
          <a:p>
            <a:fld id="{0011A2FE-F1D0-6942-97E6-46C86443E281}" type="datetimeFigureOut">
              <a:rPr kumimoji="1" lang="ko-KR" altLang="en-US" smtClean="0"/>
              <a:t>2016-09-20</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3813606094"/>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p:cNvSpPr>
            <a:spLocks noGrp="1"/>
          </p:cNvSpPr>
          <p:nvPr>
            <p:ph type="dt" sz="half" idx="10"/>
          </p:nvPr>
        </p:nvSpPr>
        <p:spPr/>
        <p:txBody>
          <a:bodyPr/>
          <a:lstStyle/>
          <a:p>
            <a:fld id="{0011A2FE-F1D0-6942-97E6-46C86443E281}" type="datetimeFigureOut">
              <a:rPr kumimoji="1" lang="ko-KR" altLang="en-US" smtClean="0"/>
              <a:t>2016-09-20</a:t>
            </a:fld>
            <a:endParaRPr kumimoji="1" lang="ko-KR" altLang="en-US"/>
          </a:p>
        </p:txBody>
      </p:sp>
      <p:sp>
        <p:nvSpPr>
          <p:cNvPr id="8" name="바닥글 개체 틀 7"/>
          <p:cNvSpPr>
            <a:spLocks noGrp="1"/>
          </p:cNvSpPr>
          <p:nvPr>
            <p:ph type="ftr" sz="quarter" idx="11"/>
          </p:nvPr>
        </p:nvSpPr>
        <p:spPr/>
        <p:txBody>
          <a:bodyPr/>
          <a:lstStyle/>
          <a:p>
            <a:endParaRPr kumimoji="1" lang="ko-KR" altLang="en-US"/>
          </a:p>
        </p:txBody>
      </p:sp>
      <p:sp>
        <p:nvSpPr>
          <p:cNvPr id="9" name="슬라이드 번호 개체 틀 8"/>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9452739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6134080"/>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날짜 개체 틀 2"/>
          <p:cNvSpPr>
            <a:spLocks noGrp="1"/>
          </p:cNvSpPr>
          <p:nvPr>
            <p:ph type="dt" sz="half" idx="10"/>
          </p:nvPr>
        </p:nvSpPr>
        <p:spPr/>
        <p:txBody>
          <a:bodyPr/>
          <a:lstStyle/>
          <a:p>
            <a:fld id="{0011A2FE-F1D0-6942-97E6-46C86443E281}" type="datetimeFigureOut">
              <a:rPr kumimoji="1" lang="ko-KR" altLang="en-US" smtClean="0"/>
              <a:t>2016-09-20</a:t>
            </a:fld>
            <a:endParaRPr kumimoji="1" lang="ko-KR" altLang="en-US"/>
          </a:p>
        </p:txBody>
      </p:sp>
      <p:sp>
        <p:nvSpPr>
          <p:cNvPr id="4" name="바닥글 개체 틀 3"/>
          <p:cNvSpPr>
            <a:spLocks noGrp="1"/>
          </p:cNvSpPr>
          <p:nvPr>
            <p:ph type="ftr" sz="quarter" idx="11"/>
          </p:nvPr>
        </p:nvSpPr>
        <p:spPr/>
        <p:txBody>
          <a:bodyPr/>
          <a:lstStyle/>
          <a:p>
            <a:endParaRPr kumimoji="1" lang="ko-KR" altLang="en-US"/>
          </a:p>
        </p:txBody>
      </p:sp>
      <p:sp>
        <p:nvSpPr>
          <p:cNvPr id="5" name="슬라이드 번호 개체 틀 4"/>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4662165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011A2FE-F1D0-6942-97E6-46C86443E281}" type="datetimeFigureOut">
              <a:rPr kumimoji="1" lang="ko-KR" altLang="en-US" smtClean="0"/>
              <a:t>2016-09-20</a:t>
            </a:fld>
            <a:endParaRPr kumimoji="1" lang="ko-KR" altLang="en-US"/>
          </a:p>
        </p:txBody>
      </p:sp>
      <p:sp>
        <p:nvSpPr>
          <p:cNvPr id="3" name="바닥글 개체 틀 2"/>
          <p:cNvSpPr>
            <a:spLocks noGrp="1"/>
          </p:cNvSpPr>
          <p:nvPr>
            <p:ph type="ftr" sz="quarter" idx="11"/>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67628089"/>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p:cNvSpPr>
            <a:spLocks noGrp="1"/>
          </p:cNvSpPr>
          <p:nvPr>
            <p:ph type="dt" sz="half" idx="10"/>
          </p:nvPr>
        </p:nvSpPr>
        <p:spPr/>
        <p:txBody>
          <a:bodyPr/>
          <a:lstStyle/>
          <a:p>
            <a:fld id="{0011A2FE-F1D0-6942-97E6-46C86443E281}" type="datetimeFigureOut">
              <a:rPr kumimoji="1" lang="ko-KR" altLang="en-US" smtClean="0"/>
              <a:t>2016-09-20</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1036579463"/>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p:cNvSpPr>
            <a:spLocks noGrp="1"/>
          </p:cNvSpPr>
          <p:nvPr>
            <p:ph type="dt" sz="half" idx="10"/>
          </p:nvPr>
        </p:nvSpPr>
        <p:spPr/>
        <p:txBody>
          <a:bodyPr/>
          <a:lstStyle/>
          <a:p>
            <a:fld id="{0011A2FE-F1D0-6942-97E6-46C86443E281}" type="datetimeFigureOut">
              <a:rPr kumimoji="1" lang="ko-KR" altLang="en-US" smtClean="0"/>
              <a:t>2016-09-20</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3675247980"/>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0011A2FE-F1D0-6942-97E6-46C86443E281}" type="datetimeFigureOut">
              <a:rPr kumimoji="1" lang="ko-KR" altLang="en-US" smtClean="0"/>
              <a:t>2016-09-20</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888428500"/>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10"/>
          </p:nvPr>
        </p:nvSpPr>
        <p:spPr/>
        <p:txBody>
          <a:bodyPr/>
          <a:lstStyle/>
          <a:p>
            <a:fld id="{0011A2FE-F1D0-6942-97E6-46C86443E281}" type="datetimeFigureOut">
              <a:rPr kumimoji="1" lang="ko-KR" altLang="en-US" smtClean="0"/>
              <a:t>2016-09-20</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11514152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1_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20" y="0"/>
            <a:ext cx="12188560" cy="6858000"/>
          </a:xfrm>
          <a:prstGeom prst="rect">
            <a:avLst/>
          </a:prstGeom>
        </p:spPr>
      </p:pic>
    </p:spTree>
    <p:extLst>
      <p:ext uri="{BB962C8B-B14F-4D97-AF65-F5344CB8AC3E}">
        <p14:creationId xmlns:p14="http://schemas.microsoft.com/office/powerpoint/2010/main" val="118138255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40" y="0"/>
            <a:ext cx="12188560" cy="6858000"/>
          </a:xfrm>
          <a:prstGeom prst="rect">
            <a:avLst/>
          </a:prstGeom>
        </p:spPr>
      </p:pic>
    </p:spTree>
    <p:extLst>
      <p:ext uri="{BB962C8B-B14F-4D97-AF65-F5344CB8AC3E}">
        <p14:creationId xmlns:p14="http://schemas.microsoft.com/office/powerpoint/2010/main" val="35861986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Walk in">
    <p:bg bwMode="ltGray">
      <p:bgPr>
        <a:solidFill>
          <a:srgbClr val="DC3C00"/>
        </a:solidFill>
        <a:effectLst/>
      </p:bgPr>
    </p:bg>
    <p:spTree>
      <p:nvGrpSpPr>
        <p:cNvPr id="1" name=""/>
        <p:cNvGrpSpPr/>
        <p:nvPr/>
      </p:nvGrpSpPr>
      <p:grpSpPr>
        <a:xfrm>
          <a:off x="0" y="0"/>
          <a:ext cx="0" cy="0"/>
          <a:chOff x="0" y="0"/>
          <a:chExt cx="0" cy="0"/>
        </a:xfrm>
      </p:grpSpPr>
      <p:pic>
        <p:nvPicPr>
          <p:cNvPr id="8" name="Picture 7" descr="TechEd_Maingraphic.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8947" y="3175002"/>
            <a:ext cx="5456943" cy="3855876"/>
          </a:xfrm>
          <a:prstGeom prst="rect">
            <a:avLst/>
          </a:prstGeom>
        </p:spPr>
      </p:pic>
      <p:grpSp>
        <p:nvGrpSpPr>
          <p:cNvPr id="9" name="Group 8"/>
          <p:cNvGrpSpPr/>
          <p:nvPr userDrawn="1"/>
        </p:nvGrpSpPr>
        <p:grpSpPr>
          <a:xfrm>
            <a:off x="0" y="2"/>
            <a:ext cx="12192000" cy="1854200"/>
            <a:chOff x="5050972" y="1792676"/>
            <a:chExt cx="9144000" cy="1390650"/>
          </a:xfrm>
        </p:grpSpPr>
        <p:sp>
          <p:nvSpPr>
            <p:cNvPr id="10" name="Rectangle 9"/>
            <p:cNvSpPr/>
            <p:nvPr/>
          </p:nvSpPr>
          <p:spPr bwMode="auto">
            <a:xfrm>
              <a:off x="5050972" y="1792676"/>
              <a:ext cx="9144000" cy="139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TechEd logo 2014_CMYK_WHITE-0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982" y="2082941"/>
              <a:ext cx="1878065" cy="821770"/>
            </a:xfrm>
            <a:prstGeom prst="rect">
              <a:avLst/>
            </a:prstGeom>
          </p:spPr>
        </p:pic>
      </p:grpSp>
      <p:pic>
        <p:nvPicPr>
          <p:cNvPr id="12" name="Picture 11" descr="MSFT_logo_rgb_C-Wht_D.pd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39350" y="984138"/>
            <a:ext cx="2063750" cy="759140"/>
          </a:xfrm>
          <a:prstGeom prst="rect">
            <a:avLst/>
          </a:prstGeom>
        </p:spPr>
      </p:pic>
    </p:spTree>
    <p:extLst>
      <p:ext uri="{BB962C8B-B14F-4D97-AF65-F5344CB8AC3E}">
        <p14:creationId xmlns:p14="http://schemas.microsoft.com/office/powerpoint/2010/main" val="237551828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DC3C00"/>
        </a:solidFill>
        <a:effectLst/>
      </p:bgPr>
    </p:bg>
    <p:spTree>
      <p:nvGrpSpPr>
        <p:cNvPr id="1" name=""/>
        <p:cNvGrpSpPr/>
        <p:nvPr/>
      </p:nvGrpSpPr>
      <p:grpSpPr>
        <a:xfrm>
          <a:off x="0" y="0"/>
          <a:ext cx="0" cy="0"/>
          <a:chOff x="0" y="0"/>
          <a:chExt cx="0" cy="0"/>
        </a:xfrm>
      </p:grpSpPr>
      <p:sp>
        <p:nvSpPr>
          <p:cNvPr id="100" name="Rectangle 99"/>
          <p:cNvSpPr/>
          <p:nvPr userDrawn="1"/>
        </p:nvSpPr>
        <p:spPr bwMode="auto">
          <a:xfrm>
            <a:off x="341781" y="3873040"/>
            <a:ext cx="8705646"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134922" y="2231557"/>
            <a:ext cx="8924167" cy="1630007"/>
          </a:xfrm>
          <a:noFill/>
        </p:spPr>
        <p:txBody>
          <a:bodyPr lIns="146267" tIns="91418" rIns="146267" bIns="91418" anchor="b" anchorCtr="0"/>
          <a:lstStyle>
            <a:lvl1pPr>
              <a:defRPr sz="4902" spc="-99" baseline="0">
                <a:gradFill>
                  <a:gsLst>
                    <a:gs pos="5833">
                      <a:srgbClr val="FFFFFF"/>
                    </a:gs>
                    <a:gs pos="18000">
                      <a:srgbClr val="FFFFFF"/>
                    </a:gs>
                  </a:gsLst>
                  <a:lin ang="5400000" scaled="0"/>
                </a:gradFill>
              </a:defRPr>
            </a:lvl1pPr>
          </a:lstStyle>
          <a:p>
            <a:r>
              <a:rPr lang="en-US" dirty="0"/>
              <a:t>Presentation title</a:t>
            </a:r>
            <a:br>
              <a:rPr lang="en-US" dirty="0"/>
            </a:br>
            <a:r>
              <a:rPr lang="en-US" dirty="0"/>
              <a:t>if long</a:t>
            </a:r>
          </a:p>
        </p:txBody>
      </p:sp>
      <p:sp>
        <p:nvSpPr>
          <p:cNvPr id="5" name="Text Placeholder 4"/>
          <p:cNvSpPr>
            <a:spLocks noGrp="1"/>
          </p:cNvSpPr>
          <p:nvPr>
            <p:ph type="body" sz="quarter" idx="12" hasCustomPrompt="1"/>
          </p:nvPr>
        </p:nvSpPr>
        <p:spPr>
          <a:xfrm>
            <a:off x="361299" y="3898206"/>
            <a:ext cx="5856133" cy="1707820"/>
          </a:xfrm>
          <a:noFill/>
        </p:spPr>
        <p:txBody>
          <a:bodyPr lIns="182833" tIns="146267" rIns="182833" bIns="146267">
            <a:noAutofit/>
          </a:bodyPr>
          <a:lstStyle>
            <a:lvl1pPr marL="0" indent="0">
              <a:spcBef>
                <a:spcPts val="0"/>
              </a:spcBef>
              <a:buNone/>
              <a:defRPr sz="3431" spc="0" baseline="0">
                <a:solidFill>
                  <a:schemeClr val="bg2"/>
                </a:solidFill>
                <a:latin typeface="+mj-lt"/>
              </a:defRPr>
            </a:lvl1pPr>
          </a:lstStyle>
          <a:p>
            <a:pPr lvl="0"/>
            <a:r>
              <a:rPr lang="en-US" dirty="0"/>
              <a:t>Speaker Name</a:t>
            </a:r>
          </a:p>
        </p:txBody>
      </p:sp>
      <p:sp>
        <p:nvSpPr>
          <p:cNvPr id="10" name="Text Placeholder 7"/>
          <p:cNvSpPr>
            <a:spLocks noGrp="1"/>
          </p:cNvSpPr>
          <p:nvPr>
            <p:ph type="body" sz="quarter" idx="13" hasCustomPrompt="1"/>
          </p:nvPr>
        </p:nvSpPr>
        <p:spPr>
          <a:xfrm>
            <a:off x="396693" y="5769786"/>
            <a:ext cx="5378549" cy="909728"/>
          </a:xfrm>
        </p:spPr>
        <p:txBody>
          <a:bodyPr tIns="0" rIns="0"/>
          <a:lstStyle>
            <a:lvl1pPr marL="0" indent="0" algn="l">
              <a:buNone/>
              <a:defRPr sz="5882"/>
            </a:lvl1pPr>
          </a:lstStyle>
          <a:p>
            <a:pPr lvl="0"/>
            <a:r>
              <a:rPr lang="en-US" dirty="0"/>
              <a:t>Session code</a:t>
            </a:r>
          </a:p>
        </p:txBody>
      </p:sp>
      <p:grpSp>
        <p:nvGrpSpPr>
          <p:cNvPr id="14" name="Group 13"/>
          <p:cNvGrpSpPr/>
          <p:nvPr userDrawn="1"/>
        </p:nvGrpSpPr>
        <p:grpSpPr>
          <a:xfrm>
            <a:off x="0" y="2"/>
            <a:ext cx="12192000" cy="1854200"/>
            <a:chOff x="5050972" y="1792676"/>
            <a:chExt cx="9144000" cy="1390650"/>
          </a:xfrm>
        </p:grpSpPr>
        <p:sp>
          <p:nvSpPr>
            <p:cNvPr id="15" name="Rectangle 14"/>
            <p:cNvSpPr/>
            <p:nvPr/>
          </p:nvSpPr>
          <p:spPr bwMode="auto">
            <a:xfrm>
              <a:off x="5050972" y="1792676"/>
              <a:ext cx="9144000" cy="1390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3" tIns="107563" rIns="134453" bIns="107563"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982" y="2082941"/>
              <a:ext cx="1878065" cy="821770"/>
            </a:xfrm>
            <a:prstGeom prst="rect">
              <a:avLst/>
            </a:prstGeom>
          </p:spPr>
        </p:pic>
      </p:grpSp>
      <p:pic>
        <p:nvPicPr>
          <p:cNvPr id="17" name="Picture 16" descr="MSFT_logo_rgb_C-Wht_D.pd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9350" y="984138"/>
            <a:ext cx="2063750" cy="759140"/>
          </a:xfrm>
          <a:prstGeom prst="rect">
            <a:avLst/>
          </a:prstGeom>
        </p:spPr>
      </p:pic>
    </p:spTree>
    <p:extLst>
      <p:ext uri="{BB962C8B-B14F-4D97-AF65-F5344CB8AC3E}">
        <p14:creationId xmlns:p14="http://schemas.microsoft.com/office/powerpoint/2010/main" val="10156543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6398628"/>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344197" y="2190941"/>
            <a:ext cx="9860610" cy="268963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2" tIns="107544" rIns="143392" bIns="107544"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44199" y="2190943"/>
            <a:ext cx="9859116" cy="2697988"/>
          </a:xfrm>
          <a:noFill/>
        </p:spPr>
        <p:txBody>
          <a:bodyPr tIns="91418" bIns="91418" anchor="t" anchorCtr="0"/>
          <a:lstStyle>
            <a:lvl1pPr>
              <a:defRPr sz="7058" spc="-99" baseline="0">
                <a:solidFill>
                  <a:srgbClr val="002050"/>
                </a:solidFill>
              </a:defRPr>
            </a:lvl1pPr>
          </a:lstStyle>
          <a:p>
            <a:r>
              <a:rPr lang="en-US" dirty="0"/>
              <a:t>Demo title</a:t>
            </a:r>
          </a:p>
        </p:txBody>
      </p:sp>
      <p:sp>
        <p:nvSpPr>
          <p:cNvPr id="5" name="Text Placeholder 4"/>
          <p:cNvSpPr>
            <a:spLocks noGrp="1"/>
          </p:cNvSpPr>
          <p:nvPr>
            <p:ph type="body" sz="quarter" idx="12" hasCustomPrompt="1"/>
          </p:nvPr>
        </p:nvSpPr>
        <p:spPr>
          <a:xfrm>
            <a:off x="344138" y="4891868"/>
            <a:ext cx="9860673" cy="1793881"/>
          </a:xfrm>
          <a:noFill/>
        </p:spPr>
        <p:txBody>
          <a:bodyPr lIns="182833" tIns="146267" rIns="182833" bIns="146267">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8" name="Rectangle 17"/>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TechEd logo 2014_CMYK_WHITE-04.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20" name="Picture 19" descr="MSFT_logo_rgb_C-Wht_D.pd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165162429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Pr>
        <a:solidFill>
          <a:srgbClr val="0072C6"/>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4199" y="2190943"/>
            <a:ext cx="9859116" cy="2697988"/>
          </a:xfrm>
          <a:solidFill>
            <a:srgbClr val="002050"/>
          </a:solidFill>
        </p:spPr>
        <p:txBody>
          <a:bodyPr tIns="91418" bIns="91418"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7" name="Text Placeholder 4"/>
          <p:cNvSpPr>
            <a:spLocks noGrp="1"/>
          </p:cNvSpPr>
          <p:nvPr>
            <p:ph type="body" sz="quarter" idx="12" hasCustomPrompt="1"/>
          </p:nvPr>
        </p:nvSpPr>
        <p:spPr>
          <a:xfrm>
            <a:off x="344138" y="4891868"/>
            <a:ext cx="9860673" cy="1793881"/>
          </a:xfrm>
          <a:noFill/>
        </p:spPr>
        <p:txBody>
          <a:bodyPr lIns="182833" tIns="146267" rIns="182833" bIns="146267">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5" name="Rectangle 14"/>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7" name="Picture 16" descr="MSFT_logo_rgb_C-Wht_D.pd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327393596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559" y="2084175"/>
            <a:ext cx="11653523" cy="1796217"/>
          </a:xfrm>
          <a:noFill/>
        </p:spPr>
        <p:txBody>
          <a:bodyPr tIns="91418" bIns="91418" anchor="t" anchorCtr="0"/>
          <a:lstStyle>
            <a:lvl1pPr>
              <a:defRPr sz="8627" spc="-99" baseline="0">
                <a:gradFill>
                  <a:gsLst>
                    <a:gs pos="100000">
                      <a:schemeClr val="tx1"/>
                    </a:gs>
                    <a:gs pos="0">
                      <a:schemeClr val="tx1"/>
                    </a:gs>
                  </a:gsLst>
                  <a:lin ang="5400000" scaled="0"/>
                </a:gradFill>
              </a:defRPr>
            </a:lvl1pPr>
          </a:lstStyle>
          <a:p>
            <a:r>
              <a:rPr lang="en-US" dirty="0"/>
              <a:t>Section title</a:t>
            </a:r>
          </a:p>
        </p:txBody>
      </p:sp>
      <p:sp>
        <p:nvSpPr>
          <p:cNvPr id="12" name="Rectangle 11"/>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TechEd logo 2014_CMYK_WHITE-04.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4" name="Picture 13" descr="MSFT_logo_rgb_C-Wht_D.pd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2770953049"/>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Content master Teched 2014">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877" y="1024543"/>
            <a:ext cx="11764775" cy="899665"/>
          </a:xfrm>
        </p:spPr>
        <p:txBody>
          <a:bodyPr/>
          <a:lstStyle>
            <a:lvl1pPr>
              <a:lnSpc>
                <a:spcPct val="85000"/>
              </a:lnSpc>
              <a:defRPr sz="4509"/>
            </a:lvl1pPr>
          </a:lstStyle>
          <a:p>
            <a:r>
              <a:rPr lang="en-AU" dirty="0"/>
              <a:t>Click to edit Master title style</a:t>
            </a:r>
            <a:endParaRPr lang="en-US" dirty="0"/>
          </a:p>
        </p:txBody>
      </p:sp>
      <p:sp>
        <p:nvSpPr>
          <p:cNvPr id="6" name="Text Placeholder 5"/>
          <p:cNvSpPr>
            <a:spLocks noGrp="1"/>
          </p:cNvSpPr>
          <p:nvPr>
            <p:ph type="body" sz="quarter" idx="10"/>
          </p:nvPr>
        </p:nvSpPr>
        <p:spPr>
          <a:xfrm>
            <a:off x="173989" y="2013009"/>
            <a:ext cx="11653523" cy="2385387"/>
          </a:xfrm>
        </p:spPr>
        <p:txBody>
          <a:bodyPr/>
          <a:lstStyle>
            <a:lvl1pPr marL="0" indent="0">
              <a:lnSpc>
                <a:spcPct val="85000"/>
              </a:lnSpc>
              <a:spcBef>
                <a:spcPts val="1067"/>
              </a:spcBef>
              <a:spcAft>
                <a:spcPts val="400"/>
              </a:spcAft>
              <a:buNone/>
              <a:defRPr sz="3235">
                <a:gradFill>
                  <a:gsLst>
                    <a:gs pos="1250">
                      <a:schemeClr val="tx1"/>
                    </a:gs>
                    <a:gs pos="99000">
                      <a:schemeClr val="tx1"/>
                    </a:gs>
                  </a:gsLst>
                  <a:lin ang="5400000" scaled="0"/>
                </a:gradFill>
              </a:defRPr>
            </a:lvl1pPr>
            <a:lvl2pPr marL="0" indent="0">
              <a:lnSpc>
                <a:spcPct val="90000"/>
              </a:lnSpc>
              <a:spcBef>
                <a:spcPts val="133"/>
              </a:spcBef>
              <a:spcAft>
                <a:spcPts val="1067"/>
              </a:spcAft>
              <a:buFontTx/>
              <a:buNone/>
              <a:defRPr sz="2353"/>
            </a:lvl2pPr>
            <a:lvl3pPr marL="224039" indent="0">
              <a:lnSpc>
                <a:spcPct val="90000"/>
              </a:lnSpc>
              <a:spcBef>
                <a:spcPts val="133"/>
              </a:spcBef>
              <a:spcAft>
                <a:spcPts val="1067"/>
              </a:spcAft>
              <a:buNone/>
              <a:defRPr sz="2353"/>
            </a:lvl3pPr>
            <a:lvl4pPr marL="448077" indent="0">
              <a:lnSpc>
                <a:spcPct val="90000"/>
              </a:lnSpc>
              <a:spcBef>
                <a:spcPts val="133"/>
              </a:spcBef>
              <a:spcAft>
                <a:spcPts val="1067"/>
              </a:spcAft>
              <a:buNone/>
              <a:defRPr sz="2157"/>
            </a:lvl4pPr>
            <a:lvl5pPr marL="672117" indent="0">
              <a:lnSpc>
                <a:spcPct val="90000"/>
              </a:lnSpc>
              <a:spcBef>
                <a:spcPts val="133"/>
              </a:spcBef>
              <a:spcAft>
                <a:spcPts val="1067"/>
              </a:spcAft>
              <a:buNone/>
              <a:defRPr sz="2157"/>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15" name="Rectangle 14"/>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7" name="Picture 16" descr="MSFT_logo_rgb_C-Wht_D.pd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3618248332"/>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Title only Content master Teched 2014">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877" y="1049943"/>
            <a:ext cx="11764775" cy="899665"/>
          </a:xfrm>
        </p:spPr>
        <p:txBody>
          <a:bodyPr/>
          <a:lstStyle>
            <a:lvl1pPr>
              <a:lnSpc>
                <a:spcPct val="85000"/>
              </a:lnSpc>
              <a:defRPr sz="4803"/>
            </a:lvl1pPr>
          </a:lstStyle>
          <a:p>
            <a:r>
              <a:rPr lang="en-AU" dirty="0"/>
              <a:t>Click to edit Master title style</a:t>
            </a:r>
            <a:endParaRPr lang="en-US" dirty="0"/>
          </a:p>
        </p:txBody>
      </p:sp>
      <p:sp>
        <p:nvSpPr>
          <p:cNvPr id="15" name="Rectangle 14"/>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7" name="Picture 16" descr="MSFT_logo_rgb_C-Wht_D.pd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126330878"/>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Blank with top strap">
    <p:bg>
      <p:bgPr>
        <a:solidFill>
          <a:srgbClr val="0072C6"/>
        </a:solidFill>
        <a:effectLst/>
      </p:bgPr>
    </p:bg>
    <p:spTree>
      <p:nvGrpSpPr>
        <p:cNvPr id="1" name=""/>
        <p:cNvGrpSpPr/>
        <p:nvPr/>
      </p:nvGrpSpPr>
      <p:grpSpPr>
        <a:xfrm>
          <a:off x="0" y="0"/>
          <a:ext cx="0" cy="0"/>
          <a:chOff x="0" y="0"/>
          <a:chExt cx="0" cy="0"/>
        </a:xfrm>
      </p:grpSpPr>
      <p:sp>
        <p:nvSpPr>
          <p:cNvPr id="15" name="Rectangle 14"/>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7" name="Picture 16" descr="MSFT_logo_rgb_C-Wht_D.pd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3686302520"/>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877" y="2105950"/>
            <a:ext cx="11655841" cy="899665"/>
          </a:xfrm>
        </p:spPr>
        <p:txBody>
          <a:bodyPr/>
          <a:lstStyle/>
          <a:p>
            <a:r>
              <a:rPr lang="en-AU" dirty="0"/>
              <a:t>Click to edit Master title style</a:t>
            </a:r>
            <a:endParaRPr lang="en-US" dirty="0"/>
          </a:p>
        </p:txBody>
      </p:sp>
      <p:sp>
        <p:nvSpPr>
          <p:cNvPr id="6" name="Text Placeholder 5"/>
          <p:cNvSpPr>
            <a:spLocks noGrp="1"/>
          </p:cNvSpPr>
          <p:nvPr>
            <p:ph type="body" sz="quarter" idx="10"/>
          </p:nvPr>
        </p:nvSpPr>
        <p:spPr>
          <a:xfrm>
            <a:off x="173989" y="3187744"/>
            <a:ext cx="11653523" cy="197204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9" indent="0">
              <a:buNone/>
              <a:defRPr sz="1961"/>
            </a:lvl3pPr>
            <a:lvl4pPr marL="448077" indent="0">
              <a:buNone/>
              <a:defRPr sz="1765"/>
            </a:lvl4pPr>
            <a:lvl5pPr marL="672117" indent="0">
              <a:buNone/>
              <a:defRPr sz="1765"/>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15" name="Rectangle 14"/>
          <p:cNvSpPr/>
          <p:nvPr userDrawn="1"/>
        </p:nvSpPr>
        <p:spPr bwMode="auto">
          <a:xfrm>
            <a:off x="0" y="3"/>
            <a:ext cx="12192000" cy="10306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9" tIns="143392" rIns="179239" bIns="143392"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TechEd logo 2014_CMYK_WHITE-04.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723" y="217521"/>
            <a:ext cx="1368251" cy="598695"/>
          </a:xfrm>
          <a:prstGeom prst="rect">
            <a:avLst/>
          </a:prstGeom>
        </p:spPr>
      </p:pic>
      <p:pic>
        <p:nvPicPr>
          <p:cNvPr id="17" name="Picture 16" descr="MSFT_logo_rgb_C-Wht_D.pd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4027" y="421698"/>
            <a:ext cx="1535277" cy="564744"/>
          </a:xfrm>
          <a:prstGeom prst="rect">
            <a:avLst/>
          </a:prstGeom>
        </p:spPr>
      </p:pic>
    </p:spTree>
    <p:extLst>
      <p:ext uri="{BB962C8B-B14F-4D97-AF65-F5344CB8AC3E}">
        <p14:creationId xmlns:p14="http://schemas.microsoft.com/office/powerpoint/2010/main" val="34909887"/>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1496527387"/>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676654"/>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618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747022"/>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2995"/>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6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2417"/>
            <a:ext cx="11653522" cy="2118989"/>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2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Tree>
    <p:extLst>
      <p:ext uri="{BB962C8B-B14F-4D97-AF65-F5344CB8AC3E}">
        <p14:creationId xmlns:p14="http://schemas.microsoft.com/office/powerpoint/2010/main" val="3537502501"/>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26765"/>
          </a:xfrm>
          <a:prstGeom prst="rect">
            <a:avLst/>
          </a:prstGeom>
        </p:spPr>
        <p:txBody>
          <a:bodyPr/>
          <a:lstStyle>
            <a:lvl1pPr marL="284717" indent="-284717">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8" indent="-275382">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16" indent="-284717">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54" indent="-22403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93" indent="-22403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17" tIns="77709" rIns="155417" bIns="77709"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AU"/>
              <a:t>Click to edit Master title style</a:t>
            </a:r>
            <a:endParaRPr lang="en-US" dirty="0"/>
          </a:p>
        </p:txBody>
      </p:sp>
    </p:spTree>
    <p:extLst>
      <p:ext uri="{BB962C8B-B14F-4D97-AF65-F5344CB8AC3E}">
        <p14:creationId xmlns:p14="http://schemas.microsoft.com/office/powerpoint/2010/main" val="113783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2232885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53927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72394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073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9641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96936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425044988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0919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5979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225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5643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4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5126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614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0066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606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276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80895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1144939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4062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133" latinLnBrk="0"/>
            <a:r>
              <a:rPr lang="en-US" sz="1765">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133" latinLnBrk="0"/>
            <a:fld id="{27258FFF-F925-446B-8502-81C933981705}" type="slidenum">
              <a:rPr lang="en-US" sz="1765" smtClean="0">
                <a:solidFill>
                  <a:srgbClr val="505050"/>
                </a:solidFill>
              </a:rPr>
              <a:pPr defTabSz="914133" latinLnBrk="0"/>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977032"/>
      </p:ext>
    </p:extLst>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2671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9276" y="1447839"/>
            <a:ext cx="10245217" cy="1523497"/>
          </a:xfrm>
        </p:spPr>
        <p:txBody>
          <a:bodyPr>
            <a:noAutofit/>
          </a:bodyPr>
          <a:lstStyle>
            <a:lvl1pPr>
              <a:lnSpc>
                <a:spcPct val="90000"/>
              </a:lnSpc>
              <a:defRPr sz="4700" spc="-156" baseline="0">
                <a:effectLst>
                  <a:outerShdw blurRad="63500" algn="ctr" rotWithShape="0">
                    <a:schemeClr val="tx1">
                      <a:alpha val="6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519250" y="4343438"/>
            <a:ext cx="10245219" cy="463255"/>
          </a:xfrm>
        </p:spPr>
        <p:txBody>
          <a:bodyPr>
            <a:noAutofit/>
          </a:bodyPr>
          <a:lstStyle>
            <a:lvl1pPr marL="0" indent="0" algn="l">
              <a:lnSpc>
                <a:spcPct val="90000"/>
              </a:lnSpc>
              <a:spcBef>
                <a:spcPts val="0"/>
              </a:spcBef>
              <a:buNone/>
              <a:defRPr sz="1900" spc="-39" baseline="0">
                <a:gradFill>
                  <a:gsLst>
                    <a:gs pos="0">
                      <a:schemeClr val="tx1"/>
                    </a:gs>
                    <a:gs pos="86000">
                      <a:schemeClr val="tx1"/>
                    </a:gs>
                  </a:gsLst>
                  <a:lin ang="5400000" scaled="0"/>
                </a:gradFill>
                <a:effectLst>
                  <a:outerShdw blurRad="63500" algn="ctr" rotWithShape="0">
                    <a:schemeClr val="tx1">
                      <a:alpha val="60000"/>
                    </a:schemeClr>
                  </a:outerShdw>
                </a:effectLst>
              </a:defRPr>
            </a:lvl1pPr>
            <a:lvl2pPr marL="356555" indent="0" algn="ctr">
              <a:buNone/>
              <a:defRPr>
                <a:solidFill>
                  <a:schemeClr val="tx1">
                    <a:tint val="75000"/>
                  </a:schemeClr>
                </a:solidFill>
              </a:defRPr>
            </a:lvl2pPr>
            <a:lvl3pPr marL="713110" indent="0" algn="ctr">
              <a:buNone/>
              <a:defRPr>
                <a:solidFill>
                  <a:schemeClr val="tx1">
                    <a:tint val="75000"/>
                  </a:schemeClr>
                </a:solidFill>
              </a:defRPr>
            </a:lvl3pPr>
            <a:lvl4pPr marL="1069664" indent="0" algn="ctr">
              <a:buNone/>
              <a:defRPr>
                <a:solidFill>
                  <a:schemeClr val="tx1">
                    <a:tint val="75000"/>
                  </a:schemeClr>
                </a:solidFill>
              </a:defRPr>
            </a:lvl4pPr>
            <a:lvl5pPr marL="1426219" indent="0" algn="ctr">
              <a:buNone/>
              <a:defRPr>
                <a:solidFill>
                  <a:schemeClr val="tx1">
                    <a:tint val="75000"/>
                  </a:schemeClr>
                </a:solidFill>
              </a:defRPr>
            </a:lvl5pPr>
            <a:lvl6pPr marL="1782775" indent="0" algn="ctr">
              <a:buNone/>
              <a:defRPr>
                <a:solidFill>
                  <a:schemeClr val="tx1">
                    <a:tint val="75000"/>
                  </a:schemeClr>
                </a:solidFill>
              </a:defRPr>
            </a:lvl6pPr>
            <a:lvl7pPr marL="2139329" indent="0" algn="ctr">
              <a:buNone/>
              <a:defRPr>
                <a:solidFill>
                  <a:schemeClr val="tx1">
                    <a:tint val="75000"/>
                  </a:schemeClr>
                </a:solidFill>
              </a:defRPr>
            </a:lvl7pPr>
            <a:lvl8pPr marL="2495884" indent="0" algn="ctr">
              <a:buNone/>
              <a:defRPr>
                <a:solidFill>
                  <a:schemeClr val="tx1">
                    <a:tint val="75000"/>
                  </a:schemeClr>
                </a:solidFill>
              </a:defRPr>
            </a:lvl8pPr>
            <a:lvl9pPr marL="285243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0246603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9" y="1447801"/>
            <a:ext cx="11151917" cy="158197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91425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55262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92035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0042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ackground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96184" y="0"/>
            <a:ext cx="7895816" cy="6858000"/>
          </a:xfrm>
          <a:prstGeom prst="rect">
            <a:avLst/>
          </a:prstGeom>
        </p:spPr>
      </p:pic>
      <p:sp>
        <p:nvSpPr>
          <p:cNvPr id="3" name="Title 1"/>
          <p:cNvSpPr>
            <a:spLocks noGrp="1"/>
          </p:cNvSpPr>
          <p:nvPr>
            <p:ph type="title"/>
          </p:nvPr>
        </p:nvSpPr>
        <p:spPr>
          <a:xfrm>
            <a:off x="519274" y="4024424"/>
            <a:ext cx="3464417" cy="1024896"/>
          </a:xfrm>
        </p:spPr>
        <p:txBody>
          <a:bodyPr/>
          <a:lstStyle/>
          <a:p>
            <a:r>
              <a:rPr lang="en-US"/>
              <a:t>Click to edit Master title style</a:t>
            </a:r>
            <a:endParaRPr lang="en-US" dirty="0"/>
          </a:p>
        </p:txBody>
      </p:sp>
    </p:spTree>
    <p:extLst>
      <p:ext uri="{BB962C8B-B14F-4D97-AF65-F5344CB8AC3E}">
        <p14:creationId xmlns:p14="http://schemas.microsoft.com/office/powerpoint/2010/main" val="48567066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background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67201" y="0"/>
            <a:ext cx="7924799" cy="6859876"/>
          </a:xfrm>
          <a:prstGeom prst="rect">
            <a:avLst/>
          </a:prstGeom>
        </p:spPr>
      </p:pic>
      <p:sp>
        <p:nvSpPr>
          <p:cNvPr id="3" name="Title 1"/>
          <p:cNvSpPr>
            <a:spLocks noGrp="1"/>
          </p:cNvSpPr>
          <p:nvPr>
            <p:ph type="title"/>
          </p:nvPr>
        </p:nvSpPr>
        <p:spPr>
          <a:xfrm>
            <a:off x="519274" y="4024424"/>
            <a:ext cx="3464417" cy="1024896"/>
          </a:xfrm>
        </p:spPr>
        <p:txBody>
          <a:bodyPr/>
          <a:lstStyle/>
          <a:p>
            <a:r>
              <a:rPr lang="en-US"/>
              <a:t>Click to edit Master title style</a:t>
            </a:r>
            <a:endParaRPr lang="en-US" dirty="0"/>
          </a:p>
        </p:txBody>
      </p:sp>
    </p:spTree>
    <p:extLst>
      <p:ext uri="{BB962C8B-B14F-4D97-AF65-F5344CB8AC3E}">
        <p14:creationId xmlns:p14="http://schemas.microsoft.com/office/powerpoint/2010/main" val="87081847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background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38850" y="0"/>
            <a:ext cx="7953153" cy="6855296"/>
          </a:xfrm>
          <a:prstGeom prst="rect">
            <a:avLst/>
          </a:prstGeom>
        </p:spPr>
      </p:pic>
      <p:sp>
        <p:nvSpPr>
          <p:cNvPr id="3" name="Title 1"/>
          <p:cNvSpPr>
            <a:spLocks noGrp="1"/>
          </p:cNvSpPr>
          <p:nvPr>
            <p:ph type="title"/>
          </p:nvPr>
        </p:nvSpPr>
        <p:spPr>
          <a:xfrm>
            <a:off x="519274" y="4024424"/>
            <a:ext cx="3464417" cy="1024896"/>
          </a:xfrm>
        </p:spPr>
        <p:txBody>
          <a:bodyPr/>
          <a:lstStyle/>
          <a:p>
            <a:r>
              <a:rPr lang="en-US"/>
              <a:t>Click to edit Master title style</a:t>
            </a:r>
            <a:endParaRPr lang="en-US" dirty="0"/>
          </a:p>
        </p:txBody>
      </p:sp>
    </p:spTree>
    <p:extLst>
      <p:ext uri="{BB962C8B-B14F-4D97-AF65-F5344CB8AC3E}">
        <p14:creationId xmlns:p14="http://schemas.microsoft.com/office/powerpoint/2010/main" val="173983155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19248" y="1905507"/>
            <a:ext cx="11151916" cy="1523494"/>
          </a:xfrm>
        </p:spPr>
        <p:txBody>
          <a:bodyPr anchor="t" anchorCtr="0">
            <a:noAutofit/>
          </a:bodyPr>
          <a:lstStyle>
            <a:lvl1pPr>
              <a:lnSpc>
                <a:spcPct val="90000"/>
              </a:lnSpc>
              <a:defRPr sz="5998" spc="-200" baseline="0">
                <a:effectLst>
                  <a:outerShdw blurRad="63500" algn="ctr" rotWithShape="0">
                    <a:schemeClr val="tx1">
                      <a:alpha val="6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519248" y="4343439"/>
            <a:ext cx="11151916" cy="461665"/>
          </a:xfrm>
        </p:spPr>
        <p:txBody>
          <a:bodyPr>
            <a:noAutofit/>
          </a:bodyPr>
          <a:lstStyle>
            <a:lvl1pPr marL="0" indent="0" algn="l">
              <a:lnSpc>
                <a:spcPct val="90000"/>
              </a:lnSpc>
              <a:spcBef>
                <a:spcPts val="0"/>
              </a:spcBef>
              <a:buNone/>
              <a:defRPr sz="2400" spc="-50" baseline="0">
                <a:gradFill>
                  <a:gsLst>
                    <a:gs pos="0">
                      <a:schemeClr val="tx1"/>
                    </a:gs>
                    <a:gs pos="86000">
                      <a:schemeClr val="tx1"/>
                    </a:gs>
                  </a:gsLst>
                  <a:lin ang="5400000" scaled="0"/>
                </a:gradFill>
                <a:effectLst>
                  <a:outerShdw blurRad="63500" algn="ctr" rotWithShape="0">
                    <a:schemeClr val="tx1">
                      <a:alpha val="60000"/>
                    </a:schemeClr>
                  </a:outerShdw>
                </a:effectLst>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519248" y="229005"/>
            <a:ext cx="11151916" cy="997196"/>
          </a:xfrm>
        </p:spPr>
        <p:txBody>
          <a:bodyPr wrap="square" anchor="t" anchorCtr="0">
            <a:spAutoFit/>
            <a:scene3d>
              <a:camera prst="orthographicFront"/>
              <a:lightRig rig="flat" dir="t"/>
            </a:scene3d>
            <a:sp3d>
              <a:contourClr>
                <a:schemeClr val="tx2"/>
              </a:contourClr>
            </a:sp3d>
          </a:bodyPr>
          <a:lstStyle>
            <a:lvl1pPr marL="0" indent="0" algn="l">
              <a:buFont typeface="Arial" pitchFamily="34" charset="0"/>
              <a:buNone/>
              <a:defRPr kumimoji="0" lang="en-US" sz="7198" b="1" i="0" u="none" strike="noStrike" kern="1200" cap="none" spc="-600" normalizeH="0" baseline="0" noProof="0" dirty="0" smtClean="0">
                <a:ln w="11430"/>
                <a:gradFill>
                  <a:gsLst>
                    <a:gs pos="0">
                      <a:schemeClr val="tx1"/>
                    </a:gs>
                    <a:gs pos="88000">
                      <a:schemeClr val="tx1"/>
                    </a:gs>
                  </a:gsLst>
                  <a:lin ang="5400000"/>
                </a:gradFill>
                <a:effectLst/>
                <a:uLnTx/>
                <a:uFillTx/>
                <a:latin typeface="Segoe UI" pitchFamily="34" charset="0"/>
                <a:ea typeface="+mn-ea"/>
                <a:cs typeface="+mn-cs"/>
              </a:defRPr>
            </a:lvl1pPr>
          </a:lstStyle>
          <a:p>
            <a:pPr lvl="0"/>
            <a:r>
              <a:rPr lang="en-US" dirty="0"/>
              <a:t>Click to…</a:t>
            </a:r>
          </a:p>
        </p:txBody>
      </p:sp>
    </p:spTree>
    <p:extLst>
      <p:ext uri="{BB962C8B-B14F-4D97-AF65-F5344CB8AC3E}">
        <p14:creationId xmlns:p14="http://schemas.microsoft.com/office/powerpoint/2010/main" val="4179716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ext Slide - Whit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14402" y="1130315"/>
            <a:ext cx="10972800" cy="498598"/>
          </a:xfrm>
          <a:prstGeom prst="rect">
            <a:avLst/>
          </a:prstGeom>
        </p:spPr>
        <p:txBody>
          <a:bodyPr/>
          <a:lstStyle>
            <a:lvl1pPr algn="l">
              <a:defRPr sz="3600">
                <a:solidFill>
                  <a:schemeClr val="tx1"/>
                </a:solidFill>
                <a:latin typeface="+mj-lt"/>
              </a:defRPr>
            </a:lvl1pPr>
          </a:lstStyle>
          <a:p>
            <a:r>
              <a:rPr lang="en-US" dirty="0"/>
              <a:t>Headline Goes Here</a:t>
            </a:r>
          </a:p>
        </p:txBody>
      </p:sp>
      <p:sp>
        <p:nvSpPr>
          <p:cNvPr id="8" name="Text Placeholder 7"/>
          <p:cNvSpPr>
            <a:spLocks noGrp="1"/>
          </p:cNvSpPr>
          <p:nvPr>
            <p:ph type="body" sz="quarter" idx="10" hasCustomPrompt="1"/>
          </p:nvPr>
        </p:nvSpPr>
        <p:spPr>
          <a:xfrm>
            <a:off x="914402" y="1676400"/>
            <a:ext cx="7416801" cy="360099"/>
          </a:xfrm>
          <a:prstGeom prst="rect">
            <a:avLst/>
          </a:prstGeom>
        </p:spPr>
        <p:txBody>
          <a:bodyPr/>
          <a:lstStyle>
            <a:lvl1pPr marL="0" indent="0">
              <a:buNone/>
              <a:defRPr sz="2600">
                <a:solidFill>
                  <a:schemeClr val="accent1"/>
                </a:solidFill>
                <a:latin typeface="Segoe" pitchFamily="34" charset="0"/>
              </a:defRPr>
            </a:lvl1pPr>
          </a:lstStyle>
          <a:p>
            <a:pPr lvl="0"/>
            <a:r>
              <a:rPr lang="en-US" dirty="0"/>
              <a:t>Subhead goes here</a:t>
            </a:r>
          </a:p>
        </p:txBody>
      </p:sp>
      <p:sp>
        <p:nvSpPr>
          <p:cNvPr id="7" name="Content Placeholder 6"/>
          <p:cNvSpPr>
            <a:spLocks noGrp="1"/>
          </p:cNvSpPr>
          <p:nvPr>
            <p:ph sz="quarter" idx="11"/>
          </p:nvPr>
        </p:nvSpPr>
        <p:spPr>
          <a:xfrm>
            <a:off x="914402" y="2209837"/>
            <a:ext cx="10972800" cy="1742015"/>
          </a:xfrm>
          <a:prstGeom prst="rect">
            <a:avLst/>
          </a:prstGeom>
        </p:spPr>
        <p:txBody>
          <a:bodyPr/>
          <a:lstStyle>
            <a:lvl1pPr>
              <a:defRPr sz="2800">
                <a:solidFill>
                  <a:schemeClr val="accent3">
                    <a:lumMod val="50000"/>
                  </a:schemeClr>
                </a:solidFill>
              </a:defRPr>
            </a:lvl1pPr>
            <a:lvl2pPr>
              <a:defRPr sz="2400">
                <a:solidFill>
                  <a:schemeClr val="accent3">
                    <a:lumMod val="50000"/>
                  </a:schemeClr>
                </a:solidFill>
              </a:defRPr>
            </a:lvl2pPr>
            <a:lvl3pPr>
              <a:defRPr sz="2000">
                <a:solidFill>
                  <a:schemeClr val="accent3">
                    <a:lumMod val="50000"/>
                  </a:schemeClr>
                </a:solidFill>
              </a:defRPr>
            </a:lvl3pPr>
            <a:lvl4pPr>
              <a:defRPr sz="1800">
                <a:solidFill>
                  <a:schemeClr val="accent3">
                    <a:lumMod val="50000"/>
                  </a:schemeClr>
                </a:solidFill>
              </a:defRPr>
            </a:lvl4pPr>
            <a:lvl5pPr>
              <a:defRPr sz="1800">
                <a:solidFill>
                  <a:schemeClr val="accent3">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5663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slide">
    <p:spTree>
      <p:nvGrpSpPr>
        <p:cNvPr id="1" name=""/>
        <p:cNvGrpSpPr/>
        <p:nvPr/>
      </p:nvGrpSpPr>
      <p:grpSpPr>
        <a:xfrm>
          <a:off x="0" y="0"/>
          <a:ext cx="0" cy="0"/>
          <a:chOff x="0" y="0"/>
          <a:chExt cx="0" cy="0"/>
        </a:xfrm>
      </p:grpSpPr>
      <p:pic>
        <p:nvPicPr>
          <p:cNvPr id="3" name="Picture 2" descr="section_title_slide.png"/>
          <p:cNvPicPr>
            <a:picLocks noChangeAspect="1"/>
          </p:cNvPicPr>
          <p:nvPr userDrawn="1"/>
        </p:nvPicPr>
        <p:blipFill>
          <a:blip r:embed="rId2" cstate="print"/>
          <a:stretch>
            <a:fillRect/>
          </a:stretch>
        </p:blipFill>
        <p:spPr>
          <a:xfrm>
            <a:off x="-16933" y="-54818"/>
            <a:ext cx="12293601" cy="6925517"/>
          </a:xfrm>
          <a:prstGeom prst="rect">
            <a:avLst/>
          </a:prstGeom>
        </p:spPr>
      </p:pic>
    </p:spTree>
    <p:extLst>
      <p:ext uri="{BB962C8B-B14F-4D97-AF65-F5344CB8AC3E}">
        <p14:creationId xmlns:p14="http://schemas.microsoft.com/office/powerpoint/2010/main" val="4045044462"/>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4" name="Picture 3"/>
          <p:cNvPicPr>
            <a:picLocks noChangeAspect="1"/>
          </p:cNvPicPr>
          <p:nvPr userDrawn="1"/>
        </p:nvPicPr>
        <p:blipFill>
          <a:blip r:embed="rId3"/>
          <a:stretch>
            <a:fillRect/>
          </a:stretch>
        </p:blipFill>
        <p:spPr>
          <a:xfrm>
            <a:off x="1460414" y="1592813"/>
            <a:ext cx="9271173" cy="3672373"/>
          </a:xfrm>
          <a:prstGeom prst="rect">
            <a:avLst/>
          </a:prstGeom>
        </p:spPr>
      </p:pic>
    </p:spTree>
    <p:extLst>
      <p:ext uri="{BB962C8B-B14F-4D97-AF65-F5344CB8AC3E}">
        <p14:creationId xmlns:p14="http://schemas.microsoft.com/office/powerpoint/2010/main" val="486648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6096000" y="1019411"/>
            <a:ext cx="5374293" cy="5090553"/>
          </a:xfrm>
          <a:prstGeom prst="rect">
            <a:avLst/>
          </a:prstGeom>
        </p:spPr>
      </p:pic>
    </p:spTree>
    <p:extLst>
      <p:ext uri="{BB962C8B-B14F-4D97-AF65-F5344CB8AC3E}">
        <p14:creationId xmlns:p14="http://schemas.microsoft.com/office/powerpoint/2010/main" val="1512860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5942768" y="746575"/>
            <a:ext cx="5531719" cy="5364851"/>
          </a:xfrm>
          <a:prstGeom prst="rect">
            <a:avLst/>
          </a:prstGeom>
        </p:spPr>
      </p:pic>
    </p:spTree>
    <p:extLst>
      <p:ext uri="{BB962C8B-B14F-4D97-AF65-F5344CB8AC3E}">
        <p14:creationId xmlns:p14="http://schemas.microsoft.com/office/powerpoint/2010/main" val="2658672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73283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4" name="Picture 3"/>
          <p:cNvPicPr>
            <a:picLocks noChangeAspect="1"/>
          </p:cNvPicPr>
          <p:nvPr userDrawn="1"/>
        </p:nvPicPr>
        <p:blipFill>
          <a:blip r:embed="rId3"/>
          <a:stretch>
            <a:fillRect/>
          </a:stretch>
        </p:blipFill>
        <p:spPr>
          <a:xfrm>
            <a:off x="6006358" y="291102"/>
            <a:ext cx="5378490" cy="5814171"/>
          </a:xfrm>
          <a:prstGeom prst="rect">
            <a:avLst/>
          </a:prstGeom>
        </p:spPr>
      </p:pic>
    </p:spTree>
    <p:extLst>
      <p:ext uri="{BB962C8B-B14F-4D97-AF65-F5344CB8AC3E}">
        <p14:creationId xmlns:p14="http://schemas.microsoft.com/office/powerpoint/2010/main" val="223300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stretch>
            <a:fillRect/>
          </a:stretch>
        </p:blipFill>
        <p:spPr>
          <a:xfrm>
            <a:off x="6091086" y="470067"/>
            <a:ext cx="5392953" cy="5684665"/>
          </a:xfrm>
          <a:prstGeom prst="rect">
            <a:avLst/>
          </a:prstGeom>
        </p:spPr>
      </p:pic>
    </p:spTree>
    <p:extLst>
      <p:ext uri="{BB962C8B-B14F-4D97-AF65-F5344CB8AC3E}">
        <p14:creationId xmlns:p14="http://schemas.microsoft.com/office/powerpoint/2010/main" val="1883029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6185641" y="1078294"/>
            <a:ext cx="5334758" cy="5034317"/>
          </a:xfrm>
          <a:prstGeom prst="rect">
            <a:avLst/>
          </a:prstGeom>
        </p:spPr>
      </p:pic>
    </p:spTree>
    <p:extLst>
      <p:ext uri="{BB962C8B-B14F-4D97-AF65-F5344CB8AC3E}">
        <p14:creationId xmlns:p14="http://schemas.microsoft.com/office/powerpoint/2010/main" val="1369128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stretch>
            <a:fillRect/>
          </a:stretch>
        </p:blipFill>
        <p:spPr>
          <a:xfrm>
            <a:off x="6159466" y="918682"/>
            <a:ext cx="5428517" cy="5296865"/>
          </a:xfrm>
          <a:prstGeom prst="rect">
            <a:avLst/>
          </a:prstGeom>
        </p:spPr>
      </p:pic>
    </p:spTree>
    <p:extLst>
      <p:ext uri="{BB962C8B-B14F-4D97-AF65-F5344CB8AC3E}">
        <p14:creationId xmlns:p14="http://schemas.microsoft.com/office/powerpoint/2010/main" val="3489949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5892597" y="829027"/>
            <a:ext cx="5582266" cy="5283584"/>
          </a:xfrm>
          <a:prstGeom prst="rect">
            <a:avLst/>
          </a:prstGeom>
        </p:spPr>
      </p:pic>
    </p:spTree>
    <p:extLst>
      <p:ext uri="{BB962C8B-B14F-4D97-AF65-F5344CB8AC3E}">
        <p14:creationId xmlns:p14="http://schemas.microsoft.com/office/powerpoint/2010/main" val="2986157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stretch>
            <a:fillRect/>
          </a:stretch>
        </p:blipFill>
        <p:spPr>
          <a:xfrm>
            <a:off x="6006358" y="739373"/>
            <a:ext cx="5424011" cy="5320858"/>
          </a:xfrm>
          <a:prstGeom prst="rect">
            <a:avLst/>
          </a:prstGeom>
        </p:spPr>
      </p:pic>
    </p:spTree>
    <p:extLst>
      <p:ext uri="{BB962C8B-B14F-4D97-AF65-F5344CB8AC3E}">
        <p14:creationId xmlns:p14="http://schemas.microsoft.com/office/powerpoint/2010/main" val="4156333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6136131" y="1725570"/>
            <a:ext cx="5388931" cy="4388447"/>
          </a:xfrm>
          <a:prstGeom prst="rect">
            <a:avLst/>
          </a:prstGeom>
        </p:spPr>
      </p:pic>
    </p:spTree>
    <p:extLst>
      <p:ext uri="{BB962C8B-B14F-4D97-AF65-F5344CB8AC3E}">
        <p14:creationId xmlns:p14="http://schemas.microsoft.com/office/powerpoint/2010/main" val="1514334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80718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987748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49460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47261087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516876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02492368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90837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5" name="TextBox 4"/>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185642" y="1019411"/>
            <a:ext cx="5374293" cy="5090553"/>
          </a:xfrm>
          <a:prstGeom prst="rect">
            <a:avLst/>
          </a:prstGeom>
        </p:spPr>
      </p:pic>
    </p:spTree>
    <p:extLst>
      <p:ext uri="{BB962C8B-B14F-4D97-AF65-F5344CB8AC3E}">
        <p14:creationId xmlns:p14="http://schemas.microsoft.com/office/powerpoint/2010/main" val="3383429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5942768" y="746575"/>
            <a:ext cx="5531719" cy="5364851"/>
          </a:xfrm>
          <a:prstGeom prst="rect">
            <a:avLst/>
          </a:prstGeom>
        </p:spPr>
      </p:pic>
    </p:spTree>
    <p:extLst>
      <p:ext uri="{BB962C8B-B14F-4D97-AF65-F5344CB8AC3E}">
        <p14:creationId xmlns:p14="http://schemas.microsoft.com/office/powerpoint/2010/main" val="3927296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006358" y="291102"/>
            <a:ext cx="5378490" cy="5814171"/>
          </a:xfrm>
          <a:prstGeom prst="rect">
            <a:avLst/>
          </a:prstGeom>
        </p:spPr>
      </p:pic>
    </p:spTree>
    <p:extLst>
      <p:ext uri="{BB962C8B-B14F-4D97-AF65-F5344CB8AC3E}">
        <p14:creationId xmlns:p14="http://schemas.microsoft.com/office/powerpoint/2010/main" val="2426376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091086" y="470067"/>
            <a:ext cx="5392953" cy="5684665"/>
          </a:xfrm>
          <a:prstGeom prst="rect">
            <a:avLst/>
          </a:prstGeom>
        </p:spPr>
      </p:pic>
    </p:spTree>
    <p:extLst>
      <p:ext uri="{BB962C8B-B14F-4D97-AF65-F5344CB8AC3E}">
        <p14:creationId xmlns:p14="http://schemas.microsoft.com/office/powerpoint/2010/main" val="1784100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185641" y="1078294"/>
            <a:ext cx="5334758" cy="5034317"/>
          </a:xfrm>
          <a:prstGeom prst="rect">
            <a:avLst/>
          </a:prstGeom>
        </p:spPr>
      </p:pic>
    </p:spTree>
    <p:extLst>
      <p:ext uri="{BB962C8B-B14F-4D97-AF65-F5344CB8AC3E}">
        <p14:creationId xmlns:p14="http://schemas.microsoft.com/office/powerpoint/2010/main" val="2674880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02280" y="1904878"/>
            <a:ext cx="5468137"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159466" y="918682"/>
            <a:ext cx="5428517" cy="5296865"/>
          </a:xfrm>
          <a:prstGeom prst="rect">
            <a:avLst/>
          </a:prstGeom>
        </p:spPr>
      </p:pic>
    </p:spTree>
    <p:extLst>
      <p:ext uri="{BB962C8B-B14F-4D97-AF65-F5344CB8AC3E}">
        <p14:creationId xmlns:p14="http://schemas.microsoft.com/office/powerpoint/2010/main" val="3484627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5892597" y="829027"/>
            <a:ext cx="5582266" cy="5283584"/>
          </a:xfrm>
          <a:prstGeom prst="rect">
            <a:avLst/>
          </a:prstGeom>
        </p:spPr>
      </p:pic>
    </p:spTree>
    <p:extLst>
      <p:ext uri="{BB962C8B-B14F-4D97-AF65-F5344CB8AC3E}">
        <p14:creationId xmlns:p14="http://schemas.microsoft.com/office/powerpoint/2010/main" val="510499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theme" Target="../theme/theme10.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9" Type="http://schemas.openxmlformats.org/officeDocument/2006/relationships/slideLayout" Target="../slideLayouts/slideLayout283.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34" Type="http://schemas.openxmlformats.org/officeDocument/2006/relationships/slideLayout" Target="../slideLayouts/slideLayout278.xml"/><Relationship Id="rId42" Type="http://schemas.openxmlformats.org/officeDocument/2006/relationships/slideLayout" Target="../slideLayouts/slideLayout286.xml"/><Relationship Id="rId47" Type="http://schemas.openxmlformats.org/officeDocument/2006/relationships/image" Target="../media/image48.png"/><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38" Type="http://schemas.openxmlformats.org/officeDocument/2006/relationships/slideLayout" Target="../slideLayouts/slideLayout282.xml"/><Relationship Id="rId46" Type="http://schemas.openxmlformats.org/officeDocument/2006/relationships/theme" Target="../theme/theme11.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41" Type="http://schemas.openxmlformats.org/officeDocument/2006/relationships/slideLayout" Target="../slideLayouts/slideLayout285.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37" Type="http://schemas.openxmlformats.org/officeDocument/2006/relationships/slideLayout" Target="../slideLayouts/slideLayout281.xml"/><Relationship Id="rId40" Type="http://schemas.openxmlformats.org/officeDocument/2006/relationships/slideLayout" Target="../slideLayouts/slideLayout284.xml"/><Relationship Id="rId45" Type="http://schemas.openxmlformats.org/officeDocument/2006/relationships/slideLayout" Target="../slideLayouts/slideLayout289.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slideLayout" Target="../slideLayouts/slideLayout280.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4" Type="http://schemas.openxmlformats.org/officeDocument/2006/relationships/slideLayout" Target="../slideLayouts/slideLayout288.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slideLayout" Target="../slideLayouts/slideLayout279.xml"/><Relationship Id="rId43" Type="http://schemas.openxmlformats.org/officeDocument/2006/relationships/slideLayout" Target="../slideLayouts/slideLayout28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2" Type="http://schemas.openxmlformats.org/officeDocument/2006/relationships/slideLayout" Target="../slideLayouts/slideLayout291.xml"/><Relationship Id="rId16" Type="http://schemas.openxmlformats.org/officeDocument/2006/relationships/theme" Target="../theme/theme12.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10" Type="http://schemas.openxmlformats.org/officeDocument/2006/relationships/slideLayout" Target="../slideLayouts/slideLayout299.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12.xml"/><Relationship Id="rId13" Type="http://schemas.openxmlformats.org/officeDocument/2006/relationships/slideLayout" Target="../slideLayouts/slideLayout317.xml"/><Relationship Id="rId18" Type="http://schemas.openxmlformats.org/officeDocument/2006/relationships/slideLayout" Target="../slideLayouts/slideLayout322.xml"/><Relationship Id="rId26" Type="http://schemas.openxmlformats.org/officeDocument/2006/relationships/image" Target="../media/image5.png"/><Relationship Id="rId3" Type="http://schemas.openxmlformats.org/officeDocument/2006/relationships/slideLayout" Target="../slideLayouts/slideLayout307.xml"/><Relationship Id="rId21" Type="http://schemas.openxmlformats.org/officeDocument/2006/relationships/slideLayout" Target="../slideLayouts/slideLayout325.xml"/><Relationship Id="rId7" Type="http://schemas.openxmlformats.org/officeDocument/2006/relationships/slideLayout" Target="../slideLayouts/slideLayout311.xml"/><Relationship Id="rId12" Type="http://schemas.openxmlformats.org/officeDocument/2006/relationships/slideLayout" Target="../slideLayouts/slideLayout316.xml"/><Relationship Id="rId17" Type="http://schemas.openxmlformats.org/officeDocument/2006/relationships/slideLayout" Target="../slideLayouts/slideLayout321.xml"/><Relationship Id="rId25" Type="http://schemas.openxmlformats.org/officeDocument/2006/relationships/theme" Target="../theme/theme13.xml"/><Relationship Id="rId2" Type="http://schemas.openxmlformats.org/officeDocument/2006/relationships/slideLayout" Target="../slideLayouts/slideLayout306.xml"/><Relationship Id="rId16" Type="http://schemas.openxmlformats.org/officeDocument/2006/relationships/slideLayout" Target="../slideLayouts/slideLayout320.xml"/><Relationship Id="rId20" Type="http://schemas.openxmlformats.org/officeDocument/2006/relationships/slideLayout" Target="../slideLayouts/slideLayout324.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24" Type="http://schemas.openxmlformats.org/officeDocument/2006/relationships/slideLayout" Target="../slideLayouts/slideLayout328.xml"/><Relationship Id="rId5" Type="http://schemas.openxmlformats.org/officeDocument/2006/relationships/slideLayout" Target="../slideLayouts/slideLayout309.xml"/><Relationship Id="rId15" Type="http://schemas.openxmlformats.org/officeDocument/2006/relationships/slideLayout" Target="../slideLayouts/slideLayout319.xml"/><Relationship Id="rId23" Type="http://schemas.openxmlformats.org/officeDocument/2006/relationships/slideLayout" Target="../slideLayouts/slideLayout327.xml"/><Relationship Id="rId10" Type="http://schemas.openxmlformats.org/officeDocument/2006/relationships/slideLayout" Target="../slideLayouts/slideLayout314.xml"/><Relationship Id="rId19" Type="http://schemas.openxmlformats.org/officeDocument/2006/relationships/slideLayout" Target="../slideLayouts/slideLayout323.xml"/><Relationship Id="rId4" Type="http://schemas.openxmlformats.org/officeDocument/2006/relationships/slideLayout" Target="../slideLayouts/slideLayout308.xml"/><Relationship Id="rId9" Type="http://schemas.openxmlformats.org/officeDocument/2006/relationships/slideLayout" Target="../slideLayouts/slideLayout313.xml"/><Relationship Id="rId14" Type="http://schemas.openxmlformats.org/officeDocument/2006/relationships/slideLayout" Target="../slideLayouts/slideLayout318.xml"/><Relationship Id="rId22" Type="http://schemas.openxmlformats.org/officeDocument/2006/relationships/slideLayout" Target="../slideLayouts/slideLayout32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theme" Target="../theme/theme14.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8.xml"/><Relationship Id="rId13" Type="http://schemas.openxmlformats.org/officeDocument/2006/relationships/slideLayout" Target="../slideLayouts/slideLayout363.xml"/><Relationship Id="rId18" Type="http://schemas.openxmlformats.org/officeDocument/2006/relationships/slideLayout" Target="../slideLayouts/slideLayout368.xml"/><Relationship Id="rId3" Type="http://schemas.openxmlformats.org/officeDocument/2006/relationships/slideLayout" Target="../slideLayouts/slideLayout353.xml"/><Relationship Id="rId21" Type="http://schemas.openxmlformats.org/officeDocument/2006/relationships/theme" Target="../theme/theme15.xml"/><Relationship Id="rId7" Type="http://schemas.openxmlformats.org/officeDocument/2006/relationships/slideLayout" Target="../slideLayouts/slideLayout357.xml"/><Relationship Id="rId12" Type="http://schemas.openxmlformats.org/officeDocument/2006/relationships/slideLayout" Target="../slideLayouts/slideLayout362.xml"/><Relationship Id="rId17" Type="http://schemas.openxmlformats.org/officeDocument/2006/relationships/slideLayout" Target="../slideLayouts/slideLayout367.xml"/><Relationship Id="rId2" Type="http://schemas.openxmlformats.org/officeDocument/2006/relationships/slideLayout" Target="../slideLayouts/slideLayout352.xml"/><Relationship Id="rId16" Type="http://schemas.openxmlformats.org/officeDocument/2006/relationships/slideLayout" Target="../slideLayouts/slideLayout366.xml"/><Relationship Id="rId20" Type="http://schemas.openxmlformats.org/officeDocument/2006/relationships/slideLayout" Target="../slideLayouts/slideLayout370.xml"/><Relationship Id="rId1" Type="http://schemas.openxmlformats.org/officeDocument/2006/relationships/slideLayout" Target="../slideLayouts/slideLayout351.xml"/><Relationship Id="rId6" Type="http://schemas.openxmlformats.org/officeDocument/2006/relationships/slideLayout" Target="../slideLayouts/slideLayout356.xml"/><Relationship Id="rId11" Type="http://schemas.openxmlformats.org/officeDocument/2006/relationships/slideLayout" Target="../slideLayouts/slideLayout361.xml"/><Relationship Id="rId5" Type="http://schemas.openxmlformats.org/officeDocument/2006/relationships/slideLayout" Target="../slideLayouts/slideLayout355.xml"/><Relationship Id="rId15" Type="http://schemas.openxmlformats.org/officeDocument/2006/relationships/slideLayout" Target="../slideLayouts/slideLayout365.xml"/><Relationship Id="rId10" Type="http://schemas.openxmlformats.org/officeDocument/2006/relationships/slideLayout" Target="../slideLayouts/slideLayout360.xml"/><Relationship Id="rId19" Type="http://schemas.openxmlformats.org/officeDocument/2006/relationships/slideLayout" Target="../slideLayouts/slideLayout369.xml"/><Relationship Id="rId4" Type="http://schemas.openxmlformats.org/officeDocument/2006/relationships/slideLayout" Target="../slideLayouts/slideLayout354.xml"/><Relationship Id="rId9" Type="http://schemas.openxmlformats.org/officeDocument/2006/relationships/slideLayout" Target="../slideLayouts/slideLayout359.xml"/><Relationship Id="rId14" Type="http://schemas.openxmlformats.org/officeDocument/2006/relationships/slideLayout" Target="../slideLayouts/slideLayout3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8.xml"/><Relationship Id="rId3" Type="http://schemas.openxmlformats.org/officeDocument/2006/relationships/slideLayout" Target="../slideLayouts/slideLayout373.xml"/><Relationship Id="rId7" Type="http://schemas.openxmlformats.org/officeDocument/2006/relationships/slideLayout" Target="../slideLayouts/slideLayout377.xml"/><Relationship Id="rId12" Type="http://schemas.openxmlformats.org/officeDocument/2006/relationships/theme" Target="../theme/theme16.xml"/><Relationship Id="rId2" Type="http://schemas.openxmlformats.org/officeDocument/2006/relationships/slideLayout" Target="../slideLayouts/slideLayout372.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5" Type="http://schemas.openxmlformats.org/officeDocument/2006/relationships/slideLayout" Target="../slideLayouts/slideLayout375.xml"/><Relationship Id="rId10" Type="http://schemas.openxmlformats.org/officeDocument/2006/relationships/slideLayout" Target="../slideLayouts/slideLayout380.xml"/><Relationship Id="rId4" Type="http://schemas.openxmlformats.org/officeDocument/2006/relationships/slideLayout" Target="../slideLayouts/slideLayout374.xml"/><Relationship Id="rId9" Type="http://schemas.openxmlformats.org/officeDocument/2006/relationships/slideLayout" Target="../slideLayouts/slideLayout379.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384.xml"/><Relationship Id="rId2" Type="http://schemas.openxmlformats.org/officeDocument/2006/relationships/slideLayout" Target="../slideLayouts/slideLayout383.xml"/><Relationship Id="rId1" Type="http://schemas.openxmlformats.org/officeDocument/2006/relationships/slideLayout" Target="../slideLayouts/slideLayout382.xml"/><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92.xml"/><Relationship Id="rId3" Type="http://schemas.openxmlformats.org/officeDocument/2006/relationships/slideLayout" Target="../slideLayouts/slideLayout387.xml"/><Relationship Id="rId7" Type="http://schemas.openxmlformats.org/officeDocument/2006/relationships/slideLayout" Target="../slideLayouts/slideLayout391.xml"/><Relationship Id="rId12" Type="http://schemas.openxmlformats.org/officeDocument/2006/relationships/theme" Target="../theme/theme18.xml"/><Relationship Id="rId2" Type="http://schemas.openxmlformats.org/officeDocument/2006/relationships/slideLayout" Target="../slideLayouts/slideLayout386.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5" Type="http://schemas.openxmlformats.org/officeDocument/2006/relationships/slideLayout" Target="../slideLayouts/slideLayout389.xml"/><Relationship Id="rId10" Type="http://schemas.openxmlformats.org/officeDocument/2006/relationships/slideLayout" Target="../slideLayouts/slideLayout394.xml"/><Relationship Id="rId4" Type="http://schemas.openxmlformats.org/officeDocument/2006/relationships/slideLayout" Target="../slideLayouts/slideLayout388.xml"/><Relationship Id="rId9" Type="http://schemas.openxmlformats.org/officeDocument/2006/relationships/slideLayout" Target="../slideLayouts/slideLayout39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03.xml"/><Relationship Id="rId13" Type="http://schemas.openxmlformats.org/officeDocument/2006/relationships/slideLayout" Target="../slideLayouts/slideLayout408.xml"/><Relationship Id="rId18" Type="http://schemas.openxmlformats.org/officeDocument/2006/relationships/slideLayout" Target="../slideLayouts/slideLayout413.xml"/><Relationship Id="rId26" Type="http://schemas.openxmlformats.org/officeDocument/2006/relationships/slideLayout" Target="../slideLayouts/slideLayout421.xml"/><Relationship Id="rId3" Type="http://schemas.openxmlformats.org/officeDocument/2006/relationships/slideLayout" Target="../slideLayouts/slideLayout398.xml"/><Relationship Id="rId21" Type="http://schemas.openxmlformats.org/officeDocument/2006/relationships/slideLayout" Target="../slideLayouts/slideLayout416.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17" Type="http://schemas.openxmlformats.org/officeDocument/2006/relationships/slideLayout" Target="../slideLayouts/slideLayout412.xml"/><Relationship Id="rId25" Type="http://schemas.openxmlformats.org/officeDocument/2006/relationships/slideLayout" Target="../slideLayouts/slideLayout420.xml"/><Relationship Id="rId2" Type="http://schemas.openxmlformats.org/officeDocument/2006/relationships/slideLayout" Target="../slideLayouts/slideLayout397.xml"/><Relationship Id="rId16" Type="http://schemas.openxmlformats.org/officeDocument/2006/relationships/slideLayout" Target="../slideLayouts/slideLayout411.xml"/><Relationship Id="rId20" Type="http://schemas.openxmlformats.org/officeDocument/2006/relationships/slideLayout" Target="../slideLayouts/slideLayout415.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24" Type="http://schemas.openxmlformats.org/officeDocument/2006/relationships/slideLayout" Target="../slideLayouts/slideLayout419.xml"/><Relationship Id="rId5" Type="http://schemas.openxmlformats.org/officeDocument/2006/relationships/slideLayout" Target="../slideLayouts/slideLayout400.xml"/><Relationship Id="rId15" Type="http://schemas.openxmlformats.org/officeDocument/2006/relationships/slideLayout" Target="../slideLayouts/slideLayout410.xml"/><Relationship Id="rId23" Type="http://schemas.openxmlformats.org/officeDocument/2006/relationships/slideLayout" Target="../slideLayouts/slideLayout418.xml"/><Relationship Id="rId28" Type="http://schemas.openxmlformats.org/officeDocument/2006/relationships/image" Target="../media/image87.png"/><Relationship Id="rId10" Type="http://schemas.openxmlformats.org/officeDocument/2006/relationships/slideLayout" Target="../slideLayouts/slideLayout405.xml"/><Relationship Id="rId19" Type="http://schemas.openxmlformats.org/officeDocument/2006/relationships/slideLayout" Target="../slideLayouts/slideLayout414.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slideLayout" Target="../slideLayouts/slideLayout409.xml"/><Relationship Id="rId22" Type="http://schemas.openxmlformats.org/officeDocument/2006/relationships/slideLayout" Target="../slideLayouts/slideLayout417.xml"/><Relationship Id="rId27"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29.xml"/><Relationship Id="rId13" Type="http://schemas.openxmlformats.org/officeDocument/2006/relationships/slideLayout" Target="../slideLayouts/slideLayout434.xml"/><Relationship Id="rId18" Type="http://schemas.openxmlformats.org/officeDocument/2006/relationships/slideLayout" Target="../slideLayouts/slideLayout439.xml"/><Relationship Id="rId3" Type="http://schemas.openxmlformats.org/officeDocument/2006/relationships/slideLayout" Target="../slideLayouts/slideLayout424.xml"/><Relationship Id="rId21" Type="http://schemas.openxmlformats.org/officeDocument/2006/relationships/slideLayout" Target="../slideLayouts/slideLayout442.xml"/><Relationship Id="rId7" Type="http://schemas.openxmlformats.org/officeDocument/2006/relationships/slideLayout" Target="../slideLayouts/slideLayout428.xml"/><Relationship Id="rId12" Type="http://schemas.openxmlformats.org/officeDocument/2006/relationships/slideLayout" Target="../slideLayouts/slideLayout433.xml"/><Relationship Id="rId17" Type="http://schemas.openxmlformats.org/officeDocument/2006/relationships/slideLayout" Target="../slideLayouts/slideLayout438.xml"/><Relationship Id="rId25" Type="http://schemas.openxmlformats.org/officeDocument/2006/relationships/image" Target="../media/image92.png"/><Relationship Id="rId2" Type="http://schemas.openxmlformats.org/officeDocument/2006/relationships/slideLayout" Target="../slideLayouts/slideLayout423.xml"/><Relationship Id="rId16" Type="http://schemas.openxmlformats.org/officeDocument/2006/relationships/slideLayout" Target="../slideLayouts/slideLayout437.xml"/><Relationship Id="rId20" Type="http://schemas.openxmlformats.org/officeDocument/2006/relationships/slideLayout" Target="../slideLayouts/slideLayout441.xml"/><Relationship Id="rId1" Type="http://schemas.openxmlformats.org/officeDocument/2006/relationships/slideLayout" Target="../slideLayouts/slideLayout422.xml"/><Relationship Id="rId6" Type="http://schemas.openxmlformats.org/officeDocument/2006/relationships/slideLayout" Target="../slideLayouts/slideLayout427.xml"/><Relationship Id="rId11" Type="http://schemas.openxmlformats.org/officeDocument/2006/relationships/slideLayout" Target="../slideLayouts/slideLayout432.xml"/><Relationship Id="rId24" Type="http://schemas.openxmlformats.org/officeDocument/2006/relationships/theme" Target="../theme/theme20.xml"/><Relationship Id="rId5" Type="http://schemas.openxmlformats.org/officeDocument/2006/relationships/slideLayout" Target="../slideLayouts/slideLayout426.xml"/><Relationship Id="rId15" Type="http://schemas.openxmlformats.org/officeDocument/2006/relationships/slideLayout" Target="../slideLayouts/slideLayout436.xml"/><Relationship Id="rId23" Type="http://schemas.openxmlformats.org/officeDocument/2006/relationships/slideLayout" Target="../slideLayouts/slideLayout444.xml"/><Relationship Id="rId10" Type="http://schemas.openxmlformats.org/officeDocument/2006/relationships/slideLayout" Target="../slideLayouts/slideLayout431.xml"/><Relationship Id="rId19" Type="http://schemas.openxmlformats.org/officeDocument/2006/relationships/slideLayout" Target="../slideLayouts/slideLayout440.xml"/><Relationship Id="rId4" Type="http://schemas.openxmlformats.org/officeDocument/2006/relationships/slideLayout" Target="../slideLayouts/slideLayout425.xml"/><Relationship Id="rId9" Type="http://schemas.openxmlformats.org/officeDocument/2006/relationships/slideLayout" Target="../slideLayouts/slideLayout430.xml"/><Relationship Id="rId14" Type="http://schemas.openxmlformats.org/officeDocument/2006/relationships/slideLayout" Target="../slideLayouts/slideLayout435.xml"/><Relationship Id="rId22" Type="http://schemas.openxmlformats.org/officeDocument/2006/relationships/slideLayout" Target="../slideLayouts/slideLayout44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3" Type="http://schemas.openxmlformats.org/officeDocument/2006/relationships/slideLayout" Target="../slideLayouts/slideLayout447.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2" Type="http://schemas.openxmlformats.org/officeDocument/2006/relationships/slideLayout" Target="../slideLayouts/slideLayout446.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5" Type="http://schemas.openxmlformats.org/officeDocument/2006/relationships/slideLayout" Target="../slideLayouts/slideLayout449.xml"/><Relationship Id="rId10" Type="http://schemas.openxmlformats.org/officeDocument/2006/relationships/slideLayout" Target="../slideLayouts/slideLayout454.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65.xml"/><Relationship Id="rId13" Type="http://schemas.openxmlformats.org/officeDocument/2006/relationships/slideLayout" Target="../slideLayouts/slideLayout470.xml"/><Relationship Id="rId18" Type="http://schemas.openxmlformats.org/officeDocument/2006/relationships/image" Target="../media/image97.emf"/><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slideLayout" Target="../slideLayouts/slideLayout469.xml"/><Relationship Id="rId17" Type="http://schemas.openxmlformats.org/officeDocument/2006/relationships/theme" Target="../theme/theme22.xml"/><Relationship Id="rId2" Type="http://schemas.openxmlformats.org/officeDocument/2006/relationships/slideLayout" Target="../slideLayouts/slideLayout459.xml"/><Relationship Id="rId16" Type="http://schemas.openxmlformats.org/officeDocument/2006/relationships/slideLayout" Target="../slideLayouts/slideLayout473.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5" Type="http://schemas.openxmlformats.org/officeDocument/2006/relationships/slideLayout" Target="../slideLayouts/slideLayout472.xml"/><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14" Type="http://schemas.openxmlformats.org/officeDocument/2006/relationships/slideLayout" Target="../slideLayouts/slideLayout4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5.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10.jpe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4.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image" Target="../media/image5.png"/><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theme" Target="../theme/theme5.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theme" Target="../theme/theme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41" Type="http://schemas.openxmlformats.org/officeDocument/2006/relationships/image" Target="../media/image30.png"/><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theme" Target="../theme/theme7.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41" Type="http://schemas.openxmlformats.org/officeDocument/2006/relationships/image" Target="../media/image48.png"/><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theme" Target="../theme/theme8.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 Type="http://schemas.openxmlformats.org/officeDocument/2006/relationships/slideLayout" Target="../slideLayouts/slideLayout210.xml"/><Relationship Id="rId21" Type="http://schemas.openxmlformats.org/officeDocument/2006/relationships/tags" Target="../tags/tag1.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oleObject" Target="../embeddings/oleObject2.bin"/><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vmlDrawing" Target="../drawings/vmlDrawing1.v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image" Target="../media/image61.emf"/><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oleObject" Target="../embeddings/oleObject1.bin"/><Relationship Id="rId10" Type="http://schemas.openxmlformats.org/officeDocument/2006/relationships/slideLayout" Target="../slideLayouts/slideLayout217.xml"/><Relationship Id="rId19" Type="http://schemas.openxmlformats.org/officeDocument/2006/relationships/theme" Target="../theme/theme9.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D9F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a:off x="8755701" y="-1175754"/>
            <a:ext cx="3436299" cy="1167971"/>
          </a:xfrm>
          <a:prstGeom prst="rect">
            <a:avLst/>
          </a:prstGeom>
        </p:spPr>
      </p:pic>
    </p:spTree>
    <p:extLst>
      <p:ext uri="{BB962C8B-B14F-4D97-AF65-F5344CB8AC3E}">
        <p14:creationId xmlns:p14="http://schemas.microsoft.com/office/powerpoint/2010/main" val="1992245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en-US" dirty="0"/>
              <a:t>Title</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en-US" dirty="0"/>
              <a:t>Text</a:t>
            </a:r>
            <a:endParaRPr lang="ru-RU" dirty="0"/>
          </a:p>
          <a:p>
            <a:pPr lvl="1"/>
            <a:r>
              <a:rPr lang="en-US" dirty="0"/>
              <a:t>Text2</a:t>
            </a:r>
            <a:endParaRPr lang="ru-RU" dirty="0"/>
          </a:p>
          <a:p>
            <a:pPr lvl="2"/>
            <a:r>
              <a:rPr lang="en-US" dirty="0"/>
              <a:t>Text3</a:t>
            </a:r>
            <a:endParaRPr lang="ru-RU" dirty="0"/>
          </a:p>
        </p:txBody>
      </p:sp>
    </p:spTree>
    <p:extLst>
      <p:ext uri="{BB962C8B-B14F-4D97-AF65-F5344CB8AC3E}">
        <p14:creationId xmlns:p14="http://schemas.microsoft.com/office/powerpoint/2010/main" val="3946460710"/>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68" r:id="rId19"/>
  </p:sldLayoutIdLst>
  <p:txStyles>
    <p:titleStyle>
      <a:lvl1pPr algn="l" defTabSz="914296"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573" indent="-228573" algn="l" defTabSz="914296" rtl="0" eaLnBrk="1" latinLnBrk="0" hangingPunct="1">
        <a:lnSpc>
          <a:spcPct val="90000"/>
        </a:lnSpc>
        <a:spcBef>
          <a:spcPts val="1800"/>
        </a:spcBef>
        <a:spcAft>
          <a:spcPts val="1000"/>
        </a:spcAft>
        <a:buFont typeface="Wingdings" panose="05000000000000000000" pitchFamily="2" charset="2"/>
        <a:buChar char="§"/>
        <a:defRPr sz="3200" kern="1200">
          <a:solidFill>
            <a:schemeClr val="accent6"/>
          </a:solidFill>
          <a:latin typeface="+mj-lt"/>
          <a:ea typeface="+mn-ea"/>
          <a:cs typeface="+mn-cs"/>
        </a:defRPr>
      </a:lvl1pPr>
      <a:lvl2pPr marL="685720" indent="-228573" algn="l" defTabSz="914296" rtl="0" eaLnBrk="1" latinLnBrk="0" hangingPunct="1">
        <a:lnSpc>
          <a:spcPct val="90000"/>
        </a:lnSpc>
        <a:spcBef>
          <a:spcPts val="800"/>
        </a:spcBef>
        <a:spcAft>
          <a:spcPts val="800"/>
        </a:spcAft>
        <a:buFont typeface="Wingdings" panose="05000000000000000000" pitchFamily="2" charset="2"/>
        <a:buChar char="§"/>
        <a:defRPr sz="2400" kern="1200">
          <a:solidFill>
            <a:schemeClr val="tx2"/>
          </a:solidFill>
          <a:latin typeface="+mj-lt"/>
          <a:ea typeface="+mn-ea"/>
          <a:cs typeface="+mn-cs"/>
        </a:defRPr>
      </a:lvl2pPr>
      <a:lvl3pPr marL="1142869" indent="-228573" algn="l" defTabSz="914296" rtl="0" eaLnBrk="1" latinLnBrk="0" hangingPunct="1">
        <a:lnSpc>
          <a:spcPct val="90000"/>
        </a:lnSpc>
        <a:spcBef>
          <a:spcPts val="600"/>
        </a:spcBef>
        <a:spcAft>
          <a:spcPts val="600"/>
        </a:spcAft>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016" indent="-228573" algn="l" defTabSz="914296"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163" indent="-228573" algn="l" defTabSz="914296"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312"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58"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05"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52"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296" rtl="0" eaLnBrk="1" latinLnBrk="0" hangingPunct="1">
        <a:defRPr sz="1800" kern="1200">
          <a:solidFill>
            <a:schemeClr val="tx1"/>
          </a:solidFill>
          <a:latin typeface="+mn-lt"/>
          <a:ea typeface="+mn-ea"/>
          <a:cs typeface="+mn-cs"/>
        </a:defRPr>
      </a:lvl1pPr>
      <a:lvl2pPr marL="457147"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2" algn="l" defTabSz="914296" rtl="0" eaLnBrk="1" latinLnBrk="0" hangingPunct="1">
        <a:defRPr sz="1800" kern="1200">
          <a:solidFill>
            <a:schemeClr val="tx1"/>
          </a:solidFill>
          <a:latin typeface="+mn-lt"/>
          <a:ea typeface="+mn-ea"/>
          <a:cs typeface="+mn-cs"/>
        </a:defRPr>
      </a:lvl4pPr>
      <a:lvl5pPr marL="1828589" algn="l" defTabSz="914296" rtl="0" eaLnBrk="1" latinLnBrk="0" hangingPunct="1">
        <a:defRPr sz="1800" kern="1200">
          <a:solidFill>
            <a:schemeClr val="tx1"/>
          </a:solidFill>
          <a:latin typeface="+mn-lt"/>
          <a:ea typeface="+mn-ea"/>
          <a:cs typeface="+mn-cs"/>
        </a:defRPr>
      </a:lvl5pPr>
      <a:lvl6pPr marL="2285736" algn="l" defTabSz="914296" rtl="0" eaLnBrk="1" latinLnBrk="0" hangingPunct="1">
        <a:defRPr sz="1800" kern="1200">
          <a:solidFill>
            <a:schemeClr val="tx1"/>
          </a:solidFill>
          <a:latin typeface="+mn-lt"/>
          <a:ea typeface="+mn-ea"/>
          <a:cs typeface="+mn-cs"/>
        </a:defRPr>
      </a:lvl6pPr>
      <a:lvl7pPr marL="2742885" algn="l" defTabSz="914296" rtl="0" eaLnBrk="1" latinLnBrk="0" hangingPunct="1">
        <a:defRPr sz="1800" kern="1200">
          <a:solidFill>
            <a:schemeClr val="tx1"/>
          </a:solidFill>
          <a:latin typeface="+mn-lt"/>
          <a:ea typeface="+mn-ea"/>
          <a:cs typeface="+mn-cs"/>
        </a:defRPr>
      </a:lvl7pPr>
      <a:lvl8pPr marL="3200032" algn="l" defTabSz="914296" rtl="0" eaLnBrk="1" latinLnBrk="0" hangingPunct="1">
        <a:defRPr sz="1800" kern="1200">
          <a:solidFill>
            <a:schemeClr val="tx1"/>
          </a:solidFill>
          <a:latin typeface="+mn-lt"/>
          <a:ea typeface="+mn-ea"/>
          <a:cs typeface="+mn-cs"/>
        </a:defRPr>
      </a:lvl8pPr>
      <a:lvl9pPr marL="3657179" algn="l" defTabSz="91429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pSp>
        <p:nvGrpSpPr>
          <p:cNvPr id="6" name="Group 5"/>
          <p:cNvGrpSpPr>
            <a:grpSpLocks noChangeAspect="1"/>
          </p:cNvGrpSpPr>
          <p:nvPr userDrawn="1"/>
        </p:nvGrpSpPr>
        <p:grpSpPr bwMode="invGray">
          <a:xfrm>
            <a:off x="-1" y="6629345"/>
            <a:ext cx="12191377" cy="228655"/>
            <a:chOff x="0" y="4972024"/>
            <a:chExt cx="9143999" cy="171476"/>
          </a:xfrm>
        </p:grpSpPr>
        <p:sp>
          <p:nvSpPr>
            <p:cNvPr id="7" name="Rectangle 6"/>
            <p:cNvSpPr/>
            <p:nvPr userDrawn="1"/>
          </p:nvSpPr>
          <p:spPr bwMode="invGray">
            <a:xfrm>
              <a:off x="0" y="4972024"/>
              <a:ext cx="6171508" cy="171476"/>
            </a:xfrm>
            <a:prstGeom prst="rect">
              <a:avLst/>
            </a:prstGeom>
            <a:solidFill>
              <a:srgbClr val="00B29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176062943"/>
      </p:ext>
    </p:extLst>
  </p:cSld>
  <p:clrMap bg1="dk1" tx1="lt1" bg2="dk2" tx2="lt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 id="2147483992" r:id="rId20"/>
    <p:sldLayoutId id="2147483993" r:id="rId21"/>
    <p:sldLayoutId id="2147483994" r:id="rId22"/>
    <p:sldLayoutId id="2147483995" r:id="rId23"/>
    <p:sldLayoutId id="2147483996" r:id="rId24"/>
    <p:sldLayoutId id="2147483997" r:id="rId25"/>
    <p:sldLayoutId id="2147483998" r:id="rId26"/>
    <p:sldLayoutId id="2147483999" r:id="rId27"/>
    <p:sldLayoutId id="2147484000" r:id="rId28"/>
    <p:sldLayoutId id="2147484001" r:id="rId29"/>
    <p:sldLayoutId id="2147484002" r:id="rId30"/>
    <p:sldLayoutId id="2147484003" r:id="rId31"/>
    <p:sldLayoutId id="2147484004" r:id="rId32"/>
    <p:sldLayoutId id="2147484005" r:id="rId33"/>
    <p:sldLayoutId id="2147484006" r:id="rId34"/>
    <p:sldLayoutId id="2147484007" r:id="rId35"/>
    <p:sldLayoutId id="2147484008" r:id="rId36"/>
    <p:sldLayoutId id="2147484009" r:id="rId37"/>
    <p:sldLayoutId id="2147484010" r:id="rId38"/>
    <p:sldLayoutId id="2147484011" r:id="rId39"/>
    <p:sldLayoutId id="2147484012" r:id="rId40"/>
    <p:sldLayoutId id="2147484013" r:id="rId41"/>
    <p:sldLayoutId id="2147484014" r:id="rId42"/>
    <p:sldLayoutId id="2147484015" r:id="rId43"/>
    <p:sldLayoutId id="2147484016" r:id="rId44"/>
    <p:sldLayoutId id="2147484017"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DF9506-ED22-417D-BC6C-24F890DEF661}" type="datetimeFigureOut">
              <a:rPr lang="ko-KR" altLang="en-US" smtClean="0"/>
              <a:t>2016-09-20</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8B6ACC-E7CD-44D3-84AE-CDDCD430B75D}" type="slidenum">
              <a:rPr lang="ko-KR" altLang="en-US" smtClean="0"/>
              <a:t>‹#›</a:t>
            </a:fld>
            <a:endParaRPr lang="ko-KR" altLang="en-US"/>
          </a:p>
        </p:txBody>
      </p:sp>
    </p:spTree>
    <p:extLst>
      <p:ext uri="{BB962C8B-B14F-4D97-AF65-F5344CB8AC3E}">
        <p14:creationId xmlns:p14="http://schemas.microsoft.com/office/powerpoint/2010/main" val="1953661706"/>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24559796"/>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 id="2147484054" r:id="rId20"/>
    <p:sldLayoutId id="2147484055" r:id="rId21"/>
    <p:sldLayoutId id="2147484056" r:id="rId22"/>
    <p:sldLayoutId id="2147484057" r:id="rId23"/>
    <p:sldLayoutId id="2147484058"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092752"/>
          </a:xfrm>
          <a:prstGeom prst="rect">
            <a:avLst/>
          </a:prstGeom>
        </p:spPr>
        <p:txBody>
          <a:bodyPr vert="horz" wrap="square" lIns="146304" tIns="91440" rIns="146304" bIns="91440" rtlCol="0">
            <a:spAutoFit/>
          </a:bodyPr>
          <a:lstStyle/>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2" y="-8231"/>
            <a:ext cx="936855" cy="5662633"/>
            <a:chOff x="12618967" y="-8396"/>
            <a:chExt cx="955641" cy="5775361"/>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3927"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3927"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727694111"/>
      </p:ext>
    </p:extLst>
  </p:cSld>
  <p:clrMap bg1="dk1" tx1="lt1" bg2="dk2" tx2="lt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94053548"/>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 id="2147484096" r:id="rId14"/>
    <p:sldLayoutId id="2147484097" r:id="rId15"/>
    <p:sldLayoutId id="2147484098" r:id="rId16"/>
    <p:sldLayoutId id="2147484099" r:id="rId17"/>
    <p:sldLayoutId id="2147484100" r:id="rId18"/>
    <p:sldLayoutId id="2147484101" r:id="rId19"/>
    <p:sldLayoutId id="214748410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D735A38F-BD23-1340-95E9-C29C2C204A54}" type="datetimeFigureOut">
              <a:rPr kumimoji="1" lang="ko-KR" altLang="en-US" smtClean="0">
                <a:solidFill>
                  <a:prstClr val="black">
                    <a:tint val="75000"/>
                  </a:prstClr>
                </a:solidFill>
              </a:rPr>
              <a:pPr defTabSz="914225"/>
              <a:t>2016-09-20</a:t>
            </a:fld>
            <a:endParaRPr kumimoji="1" lang="ko-KR" altLang="en-US">
              <a:solidFill>
                <a:prstClr val="black">
                  <a:tint val="75000"/>
                </a:prstClr>
              </a:solidFill>
            </a:endParaRPr>
          </a:p>
        </p:txBody>
      </p:sp>
      <p:sp>
        <p:nvSpPr>
          <p:cNvPr id="5" name="바닥글 개체 틀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kumimoji="1"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855879BB-F311-F04F-9F9C-BD345EDA3B84}" type="slidenum">
              <a:rPr kumimoji="1" lang="ko-KR" altLang="en-US" smtClean="0">
                <a:solidFill>
                  <a:prstClr val="black">
                    <a:tint val="75000"/>
                  </a:prstClr>
                </a:solidFill>
              </a:rPr>
              <a:pPr defTabSz="914225"/>
              <a:t>‹#›</a:t>
            </a:fld>
            <a:endParaRPr kumimoji="1" lang="ko-KR" altLang="en-US">
              <a:solidFill>
                <a:prstClr val="black">
                  <a:tint val="75000"/>
                </a:prstClr>
              </a:solidFill>
            </a:endParaRPr>
          </a:p>
        </p:txBody>
      </p:sp>
    </p:spTree>
    <p:extLst>
      <p:ext uri="{BB962C8B-B14F-4D97-AF65-F5344CB8AC3E}">
        <p14:creationId xmlns:p14="http://schemas.microsoft.com/office/powerpoint/2010/main" val="1906531286"/>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Lst>
  <p:txStyles>
    <p:titleStyle>
      <a:lvl1pPr algn="l" defTabSz="914225"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668" indent="-228556" algn="l" defTabSz="914225"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2781" indent="-228556" algn="l" defTabSz="914225"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599893"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005"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118"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230"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8341"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5453" indent="-228556" algn="l" defTabSz="914225"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225" rtl="0" eaLnBrk="1" latinLnBrk="1" hangingPunct="1">
        <a:defRPr sz="1800" kern="1200">
          <a:solidFill>
            <a:schemeClr val="tx1"/>
          </a:solidFill>
          <a:latin typeface="+mn-lt"/>
          <a:ea typeface="+mn-ea"/>
          <a:cs typeface="+mn-cs"/>
        </a:defRPr>
      </a:lvl1pPr>
      <a:lvl2pPr marL="457112" algn="l" defTabSz="914225" rtl="0" eaLnBrk="1" latinLnBrk="1" hangingPunct="1">
        <a:defRPr sz="1800" kern="1200">
          <a:solidFill>
            <a:schemeClr val="tx1"/>
          </a:solidFill>
          <a:latin typeface="+mn-lt"/>
          <a:ea typeface="+mn-ea"/>
          <a:cs typeface="+mn-cs"/>
        </a:defRPr>
      </a:lvl2pPr>
      <a:lvl3pPr marL="914225" algn="l" defTabSz="914225" rtl="0" eaLnBrk="1" latinLnBrk="1" hangingPunct="1">
        <a:defRPr sz="1800" kern="1200">
          <a:solidFill>
            <a:schemeClr val="tx1"/>
          </a:solidFill>
          <a:latin typeface="+mn-lt"/>
          <a:ea typeface="+mn-ea"/>
          <a:cs typeface="+mn-cs"/>
        </a:defRPr>
      </a:lvl3pPr>
      <a:lvl4pPr marL="1371337" algn="l" defTabSz="914225" rtl="0" eaLnBrk="1" latinLnBrk="1" hangingPunct="1">
        <a:defRPr sz="1800" kern="1200">
          <a:solidFill>
            <a:schemeClr val="tx1"/>
          </a:solidFill>
          <a:latin typeface="+mn-lt"/>
          <a:ea typeface="+mn-ea"/>
          <a:cs typeface="+mn-cs"/>
        </a:defRPr>
      </a:lvl4pPr>
      <a:lvl5pPr marL="1828449" algn="l" defTabSz="914225" rtl="0" eaLnBrk="1" latinLnBrk="1" hangingPunct="1">
        <a:defRPr sz="1800" kern="1200">
          <a:solidFill>
            <a:schemeClr val="tx1"/>
          </a:solidFill>
          <a:latin typeface="+mn-lt"/>
          <a:ea typeface="+mn-ea"/>
          <a:cs typeface="+mn-cs"/>
        </a:defRPr>
      </a:lvl5pPr>
      <a:lvl6pPr marL="2285561" algn="l" defTabSz="914225" rtl="0" eaLnBrk="1" latinLnBrk="1" hangingPunct="1">
        <a:defRPr sz="1800" kern="1200">
          <a:solidFill>
            <a:schemeClr val="tx1"/>
          </a:solidFill>
          <a:latin typeface="+mn-lt"/>
          <a:ea typeface="+mn-ea"/>
          <a:cs typeface="+mn-cs"/>
        </a:defRPr>
      </a:lvl6pPr>
      <a:lvl7pPr marL="2742674" algn="l" defTabSz="914225" rtl="0" eaLnBrk="1" latinLnBrk="1" hangingPunct="1">
        <a:defRPr sz="1800" kern="1200">
          <a:solidFill>
            <a:schemeClr val="tx1"/>
          </a:solidFill>
          <a:latin typeface="+mn-lt"/>
          <a:ea typeface="+mn-ea"/>
          <a:cs typeface="+mn-cs"/>
        </a:defRPr>
      </a:lvl7pPr>
      <a:lvl8pPr marL="3199785" algn="l" defTabSz="914225" rtl="0" eaLnBrk="1" latinLnBrk="1" hangingPunct="1">
        <a:defRPr sz="1800" kern="1200">
          <a:solidFill>
            <a:schemeClr val="tx1"/>
          </a:solidFill>
          <a:latin typeface="+mn-lt"/>
          <a:ea typeface="+mn-ea"/>
          <a:cs typeface="+mn-cs"/>
        </a:defRPr>
      </a:lvl8pPr>
      <a:lvl9pPr marL="3656897" algn="l" defTabSz="914225" rtl="0" eaLnBrk="1" latinLnBrk="1"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fld id="{1F80ADC6-5EDD-452C-9C52-3619FED993FA}" type="datetimeFigureOut">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2016-09-20</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1" hangingPunct="1">
              <a:lnSpc>
                <a:spcPct val="100000"/>
              </a:lnSpc>
              <a:spcBef>
                <a:spcPts val="0"/>
              </a:spcBef>
              <a:spcAft>
                <a:spcPts val="0"/>
              </a:spcAft>
              <a:buClrTx/>
              <a:buSzTx/>
              <a:buFontTx/>
              <a:buNone/>
              <a:tabLst/>
              <a:defRPr/>
            </a:pPr>
            <a:fld id="{93A32577-4FD0-4182-8956-ECCF49E5E615}" type="slidenum">
              <a:rPr kumimoji="0" lang="ko-KR" altLang="en-US" sz="1200" b="0" i="0" u="none" strike="noStrike" kern="1200" cap="none" spc="0" normalizeH="0" baseline="0" noProof="0" smtClean="0">
                <a:ln>
                  <a:noFill/>
                </a:ln>
                <a:solidFill>
                  <a:prstClr val="black">
                    <a:tint val="75000"/>
                  </a:prstClr>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prstClr val="black">
                  <a:tint val="75000"/>
                </a:prstClr>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024285"/>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C95F81-F393-48E0-8BA5-6FFB924FDFF2}" type="datetimeFigureOut">
              <a:rPr lang="ko-KR" altLang="en-US" smtClean="0"/>
              <a:t>2016-09-20</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E4091F-EC69-4E40-9D9D-52129A5C3CF4}" type="slidenum">
              <a:rPr lang="ko-KR" altLang="en-US" smtClean="0"/>
              <a:t>‹#›</a:t>
            </a:fld>
            <a:endParaRPr lang="ko-KR" altLang="en-US"/>
          </a:p>
        </p:txBody>
      </p:sp>
    </p:spTree>
    <p:extLst>
      <p:ext uri="{BB962C8B-B14F-4D97-AF65-F5344CB8AC3E}">
        <p14:creationId xmlns:p14="http://schemas.microsoft.com/office/powerpoint/2010/main" val="51118585"/>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37103990"/>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95575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414773954"/>
      </p:ext>
    </p:extLst>
  </p:cSld>
  <p:clrMap bg1="dk1" tx1="lt1" bg2="dk2" tx2="lt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1A2FE-F1D0-6942-97E6-46C86443E281}" type="datetimeFigureOut">
              <a:rPr kumimoji="1" lang="ko-KR" altLang="en-US" smtClean="0"/>
              <a:t>2016-09-20</a:t>
            </a:fld>
            <a:endParaRPr kumimoji="1"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F28E89-B2A0-F14C-9AC6-A65A6CDAC602}" type="slidenum">
              <a:rPr kumimoji="1" lang="ko-KR" altLang="en-US" smtClean="0"/>
              <a:t>‹#›</a:t>
            </a:fld>
            <a:endParaRPr kumimoji="1" lang="ko-KR" altLang="en-US"/>
          </a:p>
        </p:txBody>
      </p:sp>
    </p:spTree>
    <p:extLst>
      <p:ext uri="{BB962C8B-B14F-4D97-AF65-F5344CB8AC3E}">
        <p14:creationId xmlns:p14="http://schemas.microsoft.com/office/powerpoint/2010/main" val="2856188989"/>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 id="2147484225"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6" name="Picture 5" descr="TechEd logo 2014_CMYK_WHITE-04.eps"/>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588659" y="6005991"/>
            <a:ext cx="1343441" cy="587839"/>
          </a:xfrm>
          <a:prstGeom prst="rect">
            <a:avLst/>
          </a:prstGeom>
        </p:spPr>
      </p:pic>
      <p:sp>
        <p:nvSpPr>
          <p:cNvPr id="2" name="Title Placeholder 1"/>
          <p:cNvSpPr>
            <a:spLocks noGrp="1"/>
          </p:cNvSpPr>
          <p:nvPr>
            <p:ph type="title"/>
          </p:nvPr>
        </p:nvSpPr>
        <p:spPr>
          <a:xfrm>
            <a:off x="166876" y="107382"/>
            <a:ext cx="11655841" cy="899665"/>
          </a:xfrm>
          <a:prstGeom prst="rect">
            <a:avLst/>
          </a:prstGeom>
        </p:spPr>
        <p:txBody>
          <a:bodyPr vert="horz" wrap="square" lIns="146286" tIns="91429" rIns="146286" bIns="91429" rtlCol="0" anchor="t">
            <a:noAutofit/>
          </a:bodyPr>
          <a:lstStyle/>
          <a:p>
            <a:r>
              <a:rPr lang="en-AU" dirty="0"/>
              <a:t>Click to edit Master title style</a:t>
            </a:r>
            <a:endParaRPr lang="en-US" dirty="0"/>
          </a:p>
        </p:txBody>
      </p:sp>
      <p:sp>
        <p:nvSpPr>
          <p:cNvPr id="4" name="Text Placeholder 3"/>
          <p:cNvSpPr>
            <a:spLocks noGrp="1"/>
          </p:cNvSpPr>
          <p:nvPr>
            <p:ph type="body" idx="1"/>
          </p:nvPr>
        </p:nvSpPr>
        <p:spPr>
          <a:xfrm>
            <a:off x="167189" y="1005455"/>
            <a:ext cx="11653520" cy="2211322"/>
          </a:xfrm>
          <a:prstGeom prst="rect">
            <a:avLst/>
          </a:prstGeom>
        </p:spPr>
        <p:txBody>
          <a:bodyPr vert="horz" wrap="square" lIns="146286" tIns="91429" rIns="146286" bIns="91429" rtlCol="0">
            <a:sp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Tree>
    <p:extLst>
      <p:ext uri="{BB962C8B-B14F-4D97-AF65-F5344CB8AC3E}">
        <p14:creationId xmlns:p14="http://schemas.microsoft.com/office/powerpoint/2010/main" val="3241448840"/>
      </p:ext>
    </p:extLst>
  </p:cSld>
  <p:clrMap bg1="dk1" tx1="lt1" bg2="dk2" tx2="lt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Lst>
  <p:transition>
    <p:fade/>
  </p:transition>
  <p:txStyles>
    <p:titleStyle>
      <a:lvl1pPr algn="l" defTabSz="914250"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01468990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0"/>
            <a:ext cx="11151917" cy="5124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51" y="1447801"/>
            <a:ext cx="11151916" cy="158197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9504864" y="6534690"/>
            <a:ext cx="1953288" cy="26500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6A5D9">
                    <a:lumMod val="20000"/>
                    <a:lumOff val="80000"/>
                  </a:srgbClr>
                </a:solidFill>
                <a:effectLst/>
                <a:uLnTx/>
                <a:uFillTx/>
                <a:latin typeface="Segoe UI"/>
                <a:ea typeface="Segoe UI" pitchFamily="34" charset="0"/>
                <a:cs typeface="Segoe UI" pitchFamily="34" charset="0"/>
              </a:rPr>
              <a:t>Windows</a:t>
            </a:r>
            <a:r>
              <a:rPr kumimoji="0" lang="en-US" sz="1100" b="0" i="0" u="none" strike="noStrike" kern="1200" cap="none" spc="0" normalizeH="0" baseline="30000" noProof="0" dirty="0">
                <a:ln>
                  <a:noFill/>
                </a:ln>
                <a:solidFill>
                  <a:srgbClr val="16A5D9">
                    <a:lumMod val="20000"/>
                    <a:lumOff val="80000"/>
                  </a:srgbClr>
                </a:solidFill>
                <a:effectLst/>
                <a:uLnTx/>
                <a:uFillTx/>
                <a:latin typeface="Segoe UI"/>
                <a:ea typeface="Segoe UI" pitchFamily="34" charset="0"/>
                <a:cs typeface="Segoe UI" pitchFamily="34" charset="0"/>
              </a:rPr>
              <a:t>®</a:t>
            </a:r>
            <a:r>
              <a:rPr kumimoji="0" lang="en-US" sz="1100" b="0" i="0" u="none" strike="noStrike" kern="1200" cap="none" spc="0" normalizeH="0" baseline="0" noProof="0" dirty="0">
                <a:ln>
                  <a:noFill/>
                </a:ln>
                <a:solidFill>
                  <a:srgbClr val="16A5D9">
                    <a:lumMod val="20000"/>
                    <a:lumOff val="80000"/>
                  </a:srgbClr>
                </a:solidFill>
                <a:effectLst/>
                <a:uLnTx/>
                <a:uFillTx/>
                <a:latin typeface="Segoe UI"/>
                <a:ea typeface="Segoe UI" pitchFamily="34" charset="0"/>
                <a:cs typeface="Segoe UI" pitchFamily="34" charset="0"/>
              </a:rPr>
              <a:t> Azure™ Platform</a:t>
            </a:r>
          </a:p>
        </p:txBody>
      </p:sp>
    </p:spTree>
    <p:extLst>
      <p:ext uri="{BB962C8B-B14F-4D97-AF65-F5344CB8AC3E}">
        <p14:creationId xmlns:p14="http://schemas.microsoft.com/office/powerpoint/2010/main" val="1944552809"/>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Lst>
  <p:transition>
    <p:fade/>
  </p:transition>
  <p:txStyles>
    <p:titleStyle>
      <a:lvl1pPr algn="l" defTabSz="713110" rtl="0" eaLnBrk="1" latinLnBrk="0" hangingPunct="1">
        <a:lnSpc>
          <a:spcPct val="90000"/>
        </a:lnSpc>
        <a:spcBef>
          <a:spcPct val="0"/>
        </a:spcBef>
        <a:buNone/>
        <a:defRPr lang="en-US" sz="3700" b="0" kern="1200" cap="none" spc="-156" baseline="0" dirty="0" smtClean="0">
          <a:ln w="3175">
            <a:noFill/>
          </a:ln>
          <a:gradFill flip="none" rotWithShape="1">
            <a:gsLst>
              <a:gs pos="0">
                <a:schemeClr val="tx1"/>
              </a:gs>
              <a:gs pos="86000">
                <a:schemeClr val="tx1"/>
              </a:gs>
            </a:gsLst>
            <a:lin ang="5400000" scaled="0"/>
            <a:tileRect/>
          </a:gradFill>
          <a:effectLst>
            <a:outerShdw blurRad="63500" algn="ctr" rotWithShape="0">
              <a:schemeClr val="tx1">
                <a:alpha val="50000"/>
              </a:schemeClr>
            </a:outerShdw>
          </a:effectLst>
          <a:latin typeface="+mj-lt"/>
          <a:ea typeface="+mn-ea"/>
          <a:cs typeface="Arial" charset="0"/>
        </a:defRPr>
      </a:lvl1pPr>
    </p:titleStyle>
    <p:bodyStyle>
      <a:lvl1pPr marL="311998" indent="-311998" algn="l" defTabSz="713110" rtl="0" eaLnBrk="1" latinLnBrk="0" hangingPunct="1">
        <a:lnSpc>
          <a:spcPct val="90000"/>
        </a:lnSpc>
        <a:spcBef>
          <a:spcPct val="20000"/>
        </a:spcBef>
        <a:buClr>
          <a:schemeClr val="tx2"/>
        </a:buClr>
        <a:buSzPct val="100000"/>
        <a:buFont typeface="Arial" pitchFamily="34" charset="0"/>
        <a:buChar char="•"/>
        <a:defRPr sz="2500" kern="1200">
          <a:gradFill>
            <a:gsLst>
              <a:gs pos="0">
                <a:schemeClr val="tx1"/>
              </a:gs>
              <a:gs pos="86000">
                <a:schemeClr val="tx1"/>
              </a:gs>
            </a:gsLst>
            <a:lin ang="5400000" scaled="0"/>
          </a:gradFill>
          <a:effectLst/>
          <a:latin typeface="+mn-lt"/>
          <a:ea typeface="+mn-ea"/>
          <a:cs typeface="+mn-cs"/>
        </a:defRPr>
      </a:lvl1pPr>
      <a:lvl2pPr marL="581900" indent="-269902" algn="l" defTabSz="713110" rtl="0" eaLnBrk="1" latinLnBrk="0" hangingPunct="1">
        <a:lnSpc>
          <a:spcPct val="90000"/>
        </a:lnSpc>
        <a:spcBef>
          <a:spcPct val="20000"/>
        </a:spcBef>
        <a:buClr>
          <a:schemeClr val="tx2"/>
        </a:buClr>
        <a:buSzPct val="100000"/>
        <a:buFont typeface="Arial" pitchFamily="34" charset="0"/>
        <a:buChar char="•"/>
        <a:defRPr sz="2200" kern="1200">
          <a:gradFill>
            <a:gsLst>
              <a:gs pos="0">
                <a:schemeClr val="tx1"/>
              </a:gs>
              <a:gs pos="86000">
                <a:schemeClr val="tx1"/>
              </a:gs>
            </a:gsLst>
            <a:lin ang="5400000" scaled="0"/>
          </a:gradFill>
          <a:effectLst/>
          <a:latin typeface="+mn-lt"/>
          <a:ea typeface="+mn-ea"/>
          <a:cs typeface="+mn-cs"/>
        </a:defRPr>
      </a:lvl2pPr>
      <a:lvl3pPr marL="844376" indent="-262474" algn="l" defTabSz="713110" rtl="0" eaLnBrk="1" latinLnBrk="0" hangingPunct="1">
        <a:lnSpc>
          <a:spcPct val="90000"/>
        </a:lnSpc>
        <a:spcBef>
          <a:spcPct val="20000"/>
        </a:spcBef>
        <a:buClr>
          <a:schemeClr val="tx2"/>
        </a:buClr>
        <a:buSzPct val="100000"/>
        <a:buFont typeface="Arial" pitchFamily="34" charset="0"/>
        <a:buChar char="•"/>
        <a:defRPr sz="1900" kern="1200">
          <a:gradFill>
            <a:gsLst>
              <a:gs pos="0">
                <a:schemeClr val="tx1"/>
              </a:gs>
              <a:gs pos="86000">
                <a:schemeClr val="tx1"/>
              </a:gs>
            </a:gsLst>
            <a:lin ang="5400000" scaled="0"/>
          </a:gradFill>
          <a:effectLst/>
          <a:latin typeface="+mn-lt"/>
          <a:ea typeface="+mn-ea"/>
          <a:cs typeface="+mn-cs"/>
        </a:defRPr>
      </a:lvl3pPr>
      <a:lvl4pPr marL="1072184" indent="-227808" algn="l" defTabSz="713110" rtl="0" eaLnBrk="1" latinLnBrk="0" hangingPunct="1">
        <a:lnSpc>
          <a:spcPct val="90000"/>
        </a:lnSpc>
        <a:spcBef>
          <a:spcPct val="20000"/>
        </a:spcBef>
        <a:buClr>
          <a:schemeClr val="tx2"/>
        </a:buClr>
        <a:buSzPct val="100000"/>
        <a:buFont typeface="Arial" pitchFamily="34" charset="0"/>
        <a:buChar char="•"/>
        <a:defRPr sz="1600" kern="1200">
          <a:gradFill>
            <a:gsLst>
              <a:gs pos="0">
                <a:schemeClr val="tx1"/>
              </a:gs>
              <a:gs pos="86000">
                <a:schemeClr val="tx1"/>
              </a:gs>
            </a:gsLst>
            <a:lin ang="5400000" scaled="0"/>
          </a:gradFill>
          <a:effectLst/>
          <a:latin typeface="+mn-lt"/>
          <a:ea typeface="+mn-ea"/>
          <a:cs typeface="+mn-cs"/>
        </a:defRPr>
      </a:lvl4pPr>
      <a:lvl5pPr marL="1295039" indent="-222857" algn="l" defTabSz="713110" rtl="0" eaLnBrk="1" latinLnBrk="0" hangingPunct="1">
        <a:lnSpc>
          <a:spcPct val="90000"/>
        </a:lnSpc>
        <a:spcBef>
          <a:spcPct val="20000"/>
        </a:spcBef>
        <a:buClr>
          <a:schemeClr val="tx2"/>
        </a:buClr>
        <a:buSzPct val="100000"/>
        <a:buFont typeface="Arial" pitchFamily="34" charset="0"/>
        <a:buChar char="•"/>
        <a:defRPr sz="1600" kern="1200">
          <a:gradFill>
            <a:gsLst>
              <a:gs pos="0">
                <a:schemeClr val="tx1"/>
              </a:gs>
              <a:gs pos="86000">
                <a:schemeClr val="tx1"/>
              </a:gs>
            </a:gsLst>
            <a:lin ang="5400000" scaled="0"/>
          </a:gradFill>
          <a:effectLst/>
          <a:latin typeface="+mn-lt"/>
          <a:ea typeface="+mn-ea"/>
          <a:cs typeface="+mn-cs"/>
        </a:defRPr>
      </a:lvl5pPr>
      <a:lvl6pPr marL="1961051"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606"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4160"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717"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13110" rtl="0" eaLnBrk="1" latinLnBrk="0" hangingPunct="1">
        <a:defRPr sz="1400" kern="1200">
          <a:solidFill>
            <a:schemeClr val="tx1"/>
          </a:solidFill>
          <a:latin typeface="+mn-lt"/>
          <a:ea typeface="+mn-ea"/>
          <a:cs typeface="+mn-cs"/>
        </a:defRPr>
      </a:lvl1pPr>
      <a:lvl2pPr marL="356555" algn="l" defTabSz="713110" rtl="0" eaLnBrk="1" latinLnBrk="0" hangingPunct="1">
        <a:defRPr sz="1400" kern="1200">
          <a:solidFill>
            <a:schemeClr val="tx1"/>
          </a:solidFill>
          <a:latin typeface="+mn-lt"/>
          <a:ea typeface="+mn-ea"/>
          <a:cs typeface="+mn-cs"/>
        </a:defRPr>
      </a:lvl2pPr>
      <a:lvl3pPr marL="713110" algn="l" defTabSz="713110" rtl="0" eaLnBrk="1" latinLnBrk="0" hangingPunct="1">
        <a:defRPr sz="1400" kern="1200">
          <a:solidFill>
            <a:schemeClr val="tx1"/>
          </a:solidFill>
          <a:latin typeface="+mn-lt"/>
          <a:ea typeface="+mn-ea"/>
          <a:cs typeface="+mn-cs"/>
        </a:defRPr>
      </a:lvl3pPr>
      <a:lvl4pPr marL="1069664" algn="l" defTabSz="713110" rtl="0" eaLnBrk="1" latinLnBrk="0" hangingPunct="1">
        <a:defRPr sz="1400" kern="1200">
          <a:solidFill>
            <a:schemeClr val="tx1"/>
          </a:solidFill>
          <a:latin typeface="+mn-lt"/>
          <a:ea typeface="+mn-ea"/>
          <a:cs typeface="+mn-cs"/>
        </a:defRPr>
      </a:lvl4pPr>
      <a:lvl5pPr marL="1426219" algn="l" defTabSz="713110" rtl="0" eaLnBrk="1" latinLnBrk="0" hangingPunct="1">
        <a:defRPr sz="1400" kern="1200">
          <a:solidFill>
            <a:schemeClr val="tx1"/>
          </a:solidFill>
          <a:latin typeface="+mn-lt"/>
          <a:ea typeface="+mn-ea"/>
          <a:cs typeface="+mn-cs"/>
        </a:defRPr>
      </a:lvl5pPr>
      <a:lvl6pPr marL="1782775" algn="l" defTabSz="713110" rtl="0" eaLnBrk="1" latinLnBrk="0" hangingPunct="1">
        <a:defRPr sz="1400" kern="1200">
          <a:solidFill>
            <a:schemeClr val="tx1"/>
          </a:solidFill>
          <a:latin typeface="+mn-lt"/>
          <a:ea typeface="+mn-ea"/>
          <a:cs typeface="+mn-cs"/>
        </a:defRPr>
      </a:lvl6pPr>
      <a:lvl7pPr marL="2139329" algn="l" defTabSz="713110" rtl="0" eaLnBrk="1" latinLnBrk="0" hangingPunct="1">
        <a:defRPr sz="1400" kern="1200">
          <a:solidFill>
            <a:schemeClr val="tx1"/>
          </a:solidFill>
          <a:latin typeface="+mn-lt"/>
          <a:ea typeface="+mn-ea"/>
          <a:cs typeface="+mn-cs"/>
        </a:defRPr>
      </a:lvl7pPr>
      <a:lvl8pPr marL="2495884" algn="l" defTabSz="713110" rtl="0" eaLnBrk="1" latinLnBrk="0" hangingPunct="1">
        <a:defRPr sz="1400" kern="1200">
          <a:solidFill>
            <a:schemeClr val="tx1"/>
          </a:solidFill>
          <a:latin typeface="+mn-lt"/>
          <a:ea typeface="+mn-ea"/>
          <a:cs typeface="+mn-cs"/>
        </a:defRPr>
      </a:lvl8pPr>
      <a:lvl9pPr marL="2852438" algn="l" defTabSz="713110"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25127594"/>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8140638"/>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88814189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ko-KR" altLang="en-US"/>
              <a:t>마스터 제목 스타일 편집</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pic>
        <p:nvPicPr>
          <p:cNvPr id="5" name="Picture 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586091246"/>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 id="2147483925" r:id="rId35"/>
    <p:sldLayoutId id="2147483926" r:id="rId36"/>
    <p:sldLayoutId id="2147483927" r:id="rId37"/>
    <p:sldLayoutId id="2147483928" r:id="rId38"/>
    <p:sldLayoutId id="2147483971" r:id="rId39"/>
  </p:sldLayoutIdLst>
  <p:transition>
    <p:fade/>
  </p:transition>
  <p:txStyles>
    <p:titleStyle>
      <a:lvl1pPr algn="l" defTabSz="914367" rtl="0" eaLnBrk="1" latinLnBrk="1"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1"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1"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1"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1"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1"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1" hangingPunct="1">
        <a:defRPr sz="1765" kern="1200">
          <a:solidFill>
            <a:schemeClr val="tx1"/>
          </a:solidFill>
          <a:latin typeface="+mn-lt"/>
          <a:ea typeface="+mn-ea"/>
          <a:cs typeface="+mn-cs"/>
        </a:defRPr>
      </a:lvl1pPr>
      <a:lvl2pPr marL="457183" algn="l" defTabSz="914367" rtl="0" eaLnBrk="1" latinLnBrk="1" hangingPunct="1">
        <a:defRPr sz="1765" kern="1200">
          <a:solidFill>
            <a:schemeClr val="tx1"/>
          </a:solidFill>
          <a:latin typeface="+mn-lt"/>
          <a:ea typeface="+mn-ea"/>
          <a:cs typeface="+mn-cs"/>
        </a:defRPr>
      </a:lvl2pPr>
      <a:lvl3pPr marL="914367" algn="l" defTabSz="914367" rtl="0" eaLnBrk="1" latinLnBrk="1" hangingPunct="1">
        <a:defRPr sz="1765" kern="1200">
          <a:solidFill>
            <a:schemeClr val="tx1"/>
          </a:solidFill>
          <a:latin typeface="+mn-lt"/>
          <a:ea typeface="+mn-ea"/>
          <a:cs typeface="+mn-cs"/>
        </a:defRPr>
      </a:lvl3pPr>
      <a:lvl4pPr marL="1371550" algn="l" defTabSz="914367" rtl="0" eaLnBrk="1" latinLnBrk="1" hangingPunct="1">
        <a:defRPr sz="1765" kern="1200">
          <a:solidFill>
            <a:schemeClr val="tx1"/>
          </a:solidFill>
          <a:latin typeface="+mn-lt"/>
          <a:ea typeface="+mn-ea"/>
          <a:cs typeface="+mn-cs"/>
        </a:defRPr>
      </a:lvl4pPr>
      <a:lvl5pPr marL="1828734" algn="l" defTabSz="914367" rtl="0" eaLnBrk="1" latinLnBrk="1" hangingPunct="1">
        <a:defRPr sz="1765" kern="1200">
          <a:solidFill>
            <a:schemeClr val="tx1"/>
          </a:solidFill>
          <a:latin typeface="+mn-lt"/>
          <a:ea typeface="+mn-ea"/>
          <a:cs typeface="+mn-cs"/>
        </a:defRPr>
      </a:lvl5pPr>
      <a:lvl6pPr marL="2285918" algn="l" defTabSz="914367" rtl="0" eaLnBrk="1" latinLnBrk="1" hangingPunct="1">
        <a:defRPr sz="1765" kern="1200">
          <a:solidFill>
            <a:schemeClr val="tx1"/>
          </a:solidFill>
          <a:latin typeface="+mn-lt"/>
          <a:ea typeface="+mn-ea"/>
          <a:cs typeface="+mn-cs"/>
        </a:defRPr>
      </a:lvl6pPr>
      <a:lvl7pPr marL="2743101" algn="l" defTabSz="914367" rtl="0" eaLnBrk="1" latinLnBrk="1" hangingPunct="1">
        <a:defRPr sz="1765" kern="1200">
          <a:solidFill>
            <a:schemeClr val="tx1"/>
          </a:solidFill>
          <a:latin typeface="+mn-lt"/>
          <a:ea typeface="+mn-ea"/>
          <a:cs typeface="+mn-cs"/>
        </a:defRPr>
      </a:lvl7pPr>
      <a:lvl8pPr marL="3200284" algn="l" defTabSz="914367" rtl="0" eaLnBrk="1" latinLnBrk="1" hangingPunct="1">
        <a:defRPr sz="1765" kern="1200">
          <a:solidFill>
            <a:schemeClr val="tx1"/>
          </a:solidFill>
          <a:latin typeface="+mn-lt"/>
          <a:ea typeface="+mn-ea"/>
          <a:cs typeface="+mn-cs"/>
        </a:defRPr>
      </a:lvl8pPr>
      <a:lvl9pPr marL="3657469" algn="l" defTabSz="914367" rtl="0" eaLnBrk="1" latinLnBrk="1"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188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1"/>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1064" name="think-cell Slide" r:id="rId23" imgW="270" imgH="270" progId="TCLayout.ActiveDocument.1">
                  <p:embed/>
                </p:oleObj>
              </mc:Choice>
              <mc:Fallback>
                <p:oleObj name="think-cell Slide" r:id="rId23" imgW="270" imgH="270" progId="TCLayout.ActiveDocument.1">
                  <p:embed/>
                  <p:pic>
                    <p:nvPicPr>
                      <p:cNvPr id="4" name="Object 3" hidden="1"/>
                      <p:cNvPicPr/>
                      <p:nvPr/>
                    </p:nvPicPr>
                    <p:blipFill>
                      <a:blip r:embed="rId24"/>
                      <a:stretch>
                        <a:fillRect/>
                      </a:stretch>
                    </p:blipFill>
                    <p:spPr>
                      <a:xfrm>
                        <a:off x="1564"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457200" y="252216"/>
            <a:ext cx="10971867" cy="661720"/>
          </a:xfrm>
          <a:prstGeom prst="rect">
            <a:avLst/>
          </a:prstGeom>
        </p:spPr>
        <p:txBody>
          <a:bodyPr vert="horz" lIns="149143" tIns="0" rIns="149143" bIns="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457200" y="1611534"/>
            <a:ext cx="10971867" cy="4526343"/>
          </a:xfrm>
          <a:prstGeom prst="rect">
            <a:avLst/>
          </a:prstGeom>
        </p:spPr>
        <p:txBody>
          <a:bodyPr vert="horz" lIns="93212" tIns="46607" rIns="93212" bIns="4660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5" name="Object 4" hidden="1"/>
          <p:cNvGraphicFramePr>
            <a:graphicFrameLocks noChangeAspect="1"/>
          </p:cNvGraphicFramePr>
          <p:nvPr>
            <p:custDataLst>
              <p:tags r:id="rId22"/>
            </p:custDataLst>
            <p:extLst/>
          </p:nvPr>
        </p:nvGraphicFramePr>
        <p:xfrm>
          <a:off x="1563" y="1558"/>
          <a:ext cx="1556" cy="1556"/>
        </p:xfrm>
        <a:graphic>
          <a:graphicData uri="http://schemas.openxmlformats.org/presentationml/2006/ole">
            <mc:AlternateContent xmlns:mc="http://schemas.openxmlformats.org/markup-compatibility/2006">
              <mc:Choice xmlns:v="urn:schemas-microsoft-com:vml" Requires="v">
                <p:oleObj spid="_x0000_s1065" name="think-cell Slide" r:id="rId25" imgW="270" imgH="270" progId="TCLayout.ActiveDocument.1">
                  <p:embed/>
                </p:oleObj>
              </mc:Choice>
              <mc:Fallback>
                <p:oleObj name="think-cell Slide" r:id="rId25" imgW="270" imgH="270" progId="TCLayout.ActiveDocument.1">
                  <p:embed/>
                  <p:pic>
                    <p:nvPicPr>
                      <p:cNvPr id="5" name="Object 4" hidden="1"/>
                      <p:cNvPicPr/>
                      <p:nvPr/>
                    </p:nvPicPr>
                    <p:blipFill>
                      <a:blip r:embed="rId24"/>
                      <a:stretch>
                        <a:fillRect/>
                      </a:stretch>
                    </p:blipFill>
                    <p:spPr>
                      <a:xfrm>
                        <a:off x="1563"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947940518"/>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2" r:id="rId12"/>
    <p:sldLayoutId id="2147483943" r:id="rId13"/>
    <p:sldLayoutId id="2147483944" r:id="rId14"/>
    <p:sldLayoutId id="2147483945" r:id="rId15"/>
    <p:sldLayoutId id="2147483946" r:id="rId16"/>
    <p:sldLayoutId id="2147483947" r:id="rId17"/>
    <p:sldLayoutId id="2147483948" r:id="rId18"/>
  </p:sldLayoutIdLst>
  <p:transition>
    <p:fade/>
  </p:transition>
  <p:txStyles>
    <p:titleStyle>
      <a:lvl1pPr algn="l" defTabSz="895581" rtl="0" eaLnBrk="1" latinLnBrk="0" hangingPunct="1">
        <a:spcBef>
          <a:spcPct val="0"/>
        </a:spcBef>
        <a:buNone/>
        <a:defRPr sz="4313" kern="1200">
          <a:solidFill>
            <a:schemeClr val="bg1"/>
          </a:solidFill>
          <a:latin typeface="Segoe UI Light" pitchFamily="34" charset="0"/>
          <a:ea typeface="+mj-ea"/>
          <a:cs typeface="+mj-cs"/>
        </a:defRPr>
      </a:lvl1pPr>
    </p:titleStyle>
    <p:bodyStyle>
      <a:lvl1pPr marL="335842" indent="-335842" algn="l" defTabSz="895581" rtl="0" eaLnBrk="1" latinLnBrk="0" hangingPunct="1">
        <a:spcBef>
          <a:spcPct val="20000"/>
        </a:spcBef>
        <a:buFont typeface="Arial" pitchFamily="34" charset="0"/>
        <a:buChar char="•"/>
        <a:defRPr sz="3235" kern="1200">
          <a:solidFill>
            <a:schemeClr val="bg1"/>
          </a:solidFill>
          <a:latin typeface="Segoe UI" pitchFamily="34" charset="0"/>
          <a:ea typeface="Segoe UI" pitchFamily="34" charset="0"/>
          <a:cs typeface="Segoe UI" pitchFamily="34" charset="0"/>
        </a:defRPr>
      </a:lvl1pPr>
      <a:lvl2pPr marL="727659" indent="-279869" algn="l" defTabSz="895581" rtl="0" eaLnBrk="1" latinLnBrk="0" hangingPunct="1">
        <a:spcBef>
          <a:spcPct val="20000"/>
        </a:spcBef>
        <a:buFont typeface="Arial" pitchFamily="34" charset="0"/>
        <a:buChar char="–"/>
        <a:defRPr sz="2843" kern="1200">
          <a:solidFill>
            <a:schemeClr val="bg1"/>
          </a:solidFill>
          <a:latin typeface="Segoe UI" pitchFamily="34" charset="0"/>
          <a:ea typeface="Segoe UI" pitchFamily="34" charset="0"/>
          <a:cs typeface="Segoe UI" pitchFamily="34" charset="0"/>
        </a:defRPr>
      </a:lvl2pPr>
      <a:lvl3pPr marL="1119476" indent="-223897" algn="l" defTabSz="895581" rtl="0" eaLnBrk="1" latinLnBrk="0" hangingPunct="1">
        <a:spcBef>
          <a:spcPct val="20000"/>
        </a:spcBef>
        <a:buFont typeface="Arial" pitchFamily="34" charset="0"/>
        <a:buChar char="•"/>
        <a:defRPr sz="2353" kern="1200">
          <a:solidFill>
            <a:schemeClr val="bg1"/>
          </a:solidFill>
          <a:latin typeface="Segoe UI" pitchFamily="34" charset="0"/>
          <a:ea typeface="Segoe UI" pitchFamily="34" charset="0"/>
          <a:cs typeface="Segoe UI" pitchFamily="34" charset="0"/>
        </a:defRPr>
      </a:lvl3pPr>
      <a:lvl4pPr marL="1567264" indent="-223897" algn="l" defTabSz="895581"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4pPr>
      <a:lvl5pPr marL="2015055" indent="-223897" algn="l" defTabSz="895581"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5pPr>
      <a:lvl6pPr marL="2462848"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0640"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58428"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6219"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5581" rtl="0" eaLnBrk="1" latinLnBrk="0" hangingPunct="1">
        <a:defRPr sz="1667" kern="1200">
          <a:solidFill>
            <a:schemeClr val="tx1"/>
          </a:solidFill>
          <a:latin typeface="+mn-lt"/>
          <a:ea typeface="+mn-ea"/>
          <a:cs typeface="+mn-cs"/>
        </a:defRPr>
      </a:lvl1pPr>
      <a:lvl2pPr marL="447789" algn="l" defTabSz="895581" rtl="0" eaLnBrk="1" latinLnBrk="0" hangingPunct="1">
        <a:defRPr sz="1667" kern="1200">
          <a:solidFill>
            <a:schemeClr val="tx1"/>
          </a:solidFill>
          <a:latin typeface="+mn-lt"/>
          <a:ea typeface="+mn-ea"/>
          <a:cs typeface="+mn-cs"/>
        </a:defRPr>
      </a:lvl2pPr>
      <a:lvl3pPr marL="895581" algn="l" defTabSz="895581" rtl="0" eaLnBrk="1" latinLnBrk="0" hangingPunct="1">
        <a:defRPr sz="1667" kern="1200">
          <a:solidFill>
            <a:schemeClr val="tx1"/>
          </a:solidFill>
          <a:latin typeface="+mn-lt"/>
          <a:ea typeface="+mn-ea"/>
          <a:cs typeface="+mn-cs"/>
        </a:defRPr>
      </a:lvl3pPr>
      <a:lvl4pPr marL="1343372" algn="l" defTabSz="895581" rtl="0" eaLnBrk="1" latinLnBrk="0" hangingPunct="1">
        <a:defRPr sz="1667" kern="1200">
          <a:solidFill>
            <a:schemeClr val="tx1"/>
          </a:solidFill>
          <a:latin typeface="+mn-lt"/>
          <a:ea typeface="+mn-ea"/>
          <a:cs typeface="+mn-cs"/>
        </a:defRPr>
      </a:lvl4pPr>
      <a:lvl5pPr marL="1791164" algn="l" defTabSz="895581" rtl="0" eaLnBrk="1" latinLnBrk="0" hangingPunct="1">
        <a:defRPr sz="1667" kern="1200">
          <a:solidFill>
            <a:schemeClr val="tx1"/>
          </a:solidFill>
          <a:latin typeface="+mn-lt"/>
          <a:ea typeface="+mn-ea"/>
          <a:cs typeface="+mn-cs"/>
        </a:defRPr>
      </a:lvl5pPr>
      <a:lvl6pPr marL="2238952" algn="l" defTabSz="895581" rtl="0" eaLnBrk="1" latinLnBrk="0" hangingPunct="1">
        <a:defRPr sz="1667" kern="1200">
          <a:solidFill>
            <a:schemeClr val="tx1"/>
          </a:solidFill>
          <a:latin typeface="+mn-lt"/>
          <a:ea typeface="+mn-ea"/>
          <a:cs typeface="+mn-cs"/>
        </a:defRPr>
      </a:lvl6pPr>
      <a:lvl7pPr marL="2686743" algn="l" defTabSz="895581" rtl="0" eaLnBrk="1" latinLnBrk="0" hangingPunct="1">
        <a:defRPr sz="1667" kern="1200">
          <a:solidFill>
            <a:schemeClr val="tx1"/>
          </a:solidFill>
          <a:latin typeface="+mn-lt"/>
          <a:ea typeface="+mn-ea"/>
          <a:cs typeface="+mn-cs"/>
        </a:defRPr>
      </a:lvl7pPr>
      <a:lvl8pPr marL="3134533" algn="l" defTabSz="895581" rtl="0" eaLnBrk="1" latinLnBrk="0" hangingPunct="1">
        <a:defRPr sz="1667" kern="1200">
          <a:solidFill>
            <a:schemeClr val="tx1"/>
          </a:solidFill>
          <a:latin typeface="+mn-lt"/>
          <a:ea typeface="+mn-ea"/>
          <a:cs typeface="+mn-cs"/>
        </a:defRPr>
      </a:lvl8pPr>
      <a:lvl9pPr marL="3582322" algn="l" defTabSz="895581" rtl="0" eaLnBrk="1" latinLnBrk="0" hangingPunct="1">
        <a:defRPr sz="16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
          <p15:clr>
            <a:srgbClr val="F26B43"/>
          </p15:clr>
        </p15:guide>
        <p15:guide id="3"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xml"/><Relationship Id="rId1" Type="http://schemas.openxmlformats.org/officeDocument/2006/relationships/slideLayout" Target="../slideLayouts/slideLayout197.xml"/></Relationships>
</file>

<file path=ppt/slides/_rels/slide1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07.xml"/></Relationships>
</file>

<file path=ppt/slides/_rels/slide11.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304.xml"/></Relationships>
</file>

<file path=ppt/slides/_rels/slide12.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30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21.xml"/><Relationship Id="rId1" Type="http://schemas.openxmlformats.org/officeDocument/2006/relationships/tags" Target="../tags/tag13.xml"/><Relationship Id="rId4" Type="http://schemas.openxmlformats.org/officeDocument/2006/relationships/image" Target="../media/image1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33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5.xml.rels><?xml version="1.0" encoding="UTF-8" standalone="yes"?>
<Relationships xmlns="http://schemas.openxmlformats.org/package/2006/relationships"><Relationship Id="rId8" Type="http://schemas.openxmlformats.org/officeDocument/2006/relationships/image" Target="../media/image121.png"/><Relationship Id="rId13" Type="http://schemas.microsoft.com/office/2007/relationships/hdphoto" Target="../media/hdphoto10.wdp"/><Relationship Id="rId3" Type="http://schemas.openxmlformats.org/officeDocument/2006/relationships/image" Target="../media/image118.jpg"/><Relationship Id="rId7" Type="http://schemas.microsoft.com/office/2007/relationships/hdphoto" Target="../media/hdphoto7.wdp"/><Relationship Id="rId12" Type="http://schemas.openxmlformats.org/officeDocument/2006/relationships/image" Target="../media/image123.png"/><Relationship Id="rId2" Type="http://schemas.openxmlformats.org/officeDocument/2006/relationships/notesSlide" Target="../notesSlides/notesSlide4.xml"/><Relationship Id="rId1" Type="http://schemas.openxmlformats.org/officeDocument/2006/relationships/slideLayout" Target="../slideLayouts/slideLayout314.xml"/><Relationship Id="rId6" Type="http://schemas.openxmlformats.org/officeDocument/2006/relationships/image" Target="../media/image120.png"/><Relationship Id="rId11" Type="http://schemas.microsoft.com/office/2007/relationships/hdphoto" Target="../media/hdphoto9.wdp"/><Relationship Id="rId5" Type="http://schemas.microsoft.com/office/2007/relationships/hdphoto" Target="../media/hdphoto6.wdp"/><Relationship Id="rId15" Type="http://schemas.microsoft.com/office/2007/relationships/hdphoto" Target="../media/hdphoto11.wdp"/><Relationship Id="rId10" Type="http://schemas.openxmlformats.org/officeDocument/2006/relationships/image" Target="../media/image122.png"/><Relationship Id="rId4" Type="http://schemas.openxmlformats.org/officeDocument/2006/relationships/image" Target="../media/image119.png"/><Relationship Id="rId9" Type="http://schemas.microsoft.com/office/2007/relationships/hdphoto" Target="../media/hdphoto8.wdp"/><Relationship Id="rId14" Type="http://schemas.openxmlformats.org/officeDocument/2006/relationships/image" Target="../media/image124.png"/></Relationships>
</file>

<file path=ppt/slides/_rels/slide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358.xml"/></Relationships>
</file>

<file path=ppt/slides/_rels/slide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358.xml"/></Relationships>
</file>

<file path=ppt/slides/_rels/slide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360.xml"/></Relationships>
</file>

<file path=ppt/slides/_rels/slide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7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0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1.png"/></Relationships>
</file>

<file path=ppt/slides/_rels/slide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0.xml"/></Relationships>
</file>

<file path=ppt/slides/_rels/slide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03.xml"/></Relationships>
</file>

<file path=ppt/slides/_rels/slide2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emf"/><Relationship Id="rId2" Type="http://schemas.openxmlformats.org/officeDocument/2006/relationships/image" Target="../media/image131.png"/><Relationship Id="rId1" Type="http://schemas.openxmlformats.org/officeDocument/2006/relationships/slideLayout" Target="../slideLayouts/slideLayout383.xml"/><Relationship Id="rId6" Type="http://schemas.openxmlformats.org/officeDocument/2006/relationships/image" Target="../media/image135.emf"/><Relationship Id="rId5" Type="http://schemas.openxmlformats.org/officeDocument/2006/relationships/image" Target="../media/image134.png"/><Relationship Id="rId4" Type="http://schemas.openxmlformats.org/officeDocument/2006/relationships/image" Target="../media/image133.png"/></Relationships>
</file>

<file path=ppt/slides/_rels/slide2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36.emf"/><Relationship Id="rId18" Type="http://schemas.openxmlformats.org/officeDocument/2006/relationships/image" Target="../media/image147.png"/><Relationship Id="rId3" Type="http://schemas.openxmlformats.org/officeDocument/2006/relationships/image" Target="../media/image135.emf"/><Relationship Id="rId7" Type="http://schemas.openxmlformats.org/officeDocument/2006/relationships/image" Target="../media/image140.png"/><Relationship Id="rId12" Type="http://schemas.openxmlformats.org/officeDocument/2006/relationships/image" Target="../media/image134.png"/><Relationship Id="rId17" Type="http://schemas.openxmlformats.org/officeDocument/2006/relationships/image" Target="../media/image146.png"/><Relationship Id="rId2" Type="http://schemas.openxmlformats.org/officeDocument/2006/relationships/image" Target="../media/image131.png"/><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383.xml"/><Relationship Id="rId6" Type="http://schemas.openxmlformats.org/officeDocument/2006/relationships/image" Target="../media/image137.png"/><Relationship Id="rId11" Type="http://schemas.openxmlformats.org/officeDocument/2006/relationships/image" Target="../media/image133.png"/><Relationship Id="rId5" Type="http://schemas.openxmlformats.org/officeDocument/2006/relationships/image" Target="../media/image139.png"/><Relationship Id="rId15" Type="http://schemas.openxmlformats.org/officeDocument/2006/relationships/image" Target="../media/image144.png"/><Relationship Id="rId10" Type="http://schemas.openxmlformats.org/officeDocument/2006/relationships/image" Target="../media/image132.png"/><Relationship Id="rId19" Type="http://schemas.openxmlformats.org/officeDocument/2006/relationships/image" Target="../media/image148.png"/><Relationship Id="rId4" Type="http://schemas.openxmlformats.org/officeDocument/2006/relationships/image" Target="../media/image138.emf"/><Relationship Id="rId9" Type="http://schemas.openxmlformats.org/officeDocument/2006/relationships/image" Target="../media/image142.png"/><Relationship Id="rId14" Type="http://schemas.openxmlformats.org/officeDocument/2006/relationships/image" Target="../media/image143.png"/></Relationships>
</file>

<file path=ppt/slides/_rels/slide25.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385.xml"/></Relationships>
</file>

<file path=ppt/slides/_rels/slide2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84.xml"/><Relationship Id="rId6" Type="http://schemas.openxmlformats.org/officeDocument/2006/relationships/image" Target="../media/image135.emf"/><Relationship Id="rId5" Type="http://schemas.openxmlformats.org/officeDocument/2006/relationships/image" Target="../media/image153.png"/><Relationship Id="rId4" Type="http://schemas.openxmlformats.org/officeDocument/2006/relationships/image" Target="../media/image145.png"/></Relationships>
</file>

<file path=ppt/slides/_rels/slide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xml"/><Relationship Id="rId1" Type="http://schemas.openxmlformats.org/officeDocument/2006/relationships/slideLayout" Target="../slideLayouts/slideLayout444.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45.png"/></Relationships>
</file>

<file path=ppt/slides/_rels/slide28.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30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5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8.png"/></Relationships>
</file>

<file path=ppt/slides/_rels/slide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91.xml"/></Relationships>
</file>

<file path=ppt/slides/_rels/slide3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0.xml"/><Relationship Id="rId1" Type="http://schemas.openxmlformats.org/officeDocument/2006/relationships/slideLayout" Target="../slideLayouts/slideLayout467.xml"/></Relationships>
</file>

<file path=ppt/slides/_rels/slide31.x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tags" Target="../tags/tag15.xml"/><Relationship Id="rId7" Type="http://schemas.openxmlformats.org/officeDocument/2006/relationships/image" Target="../media/image61.emf"/><Relationship Id="rId2" Type="http://schemas.openxmlformats.org/officeDocument/2006/relationships/tags" Target="../tags/tag14.xml"/><Relationship Id="rId1" Type="http://schemas.openxmlformats.org/officeDocument/2006/relationships/vmlDrawing" Target="../drawings/vmlDrawing11.vml"/><Relationship Id="rId6" Type="http://schemas.openxmlformats.org/officeDocument/2006/relationships/oleObject" Target="../embeddings/oleObject13.bin"/><Relationship Id="rId5" Type="http://schemas.openxmlformats.org/officeDocument/2006/relationships/notesSlide" Target="../notesSlides/notesSlide11.xml"/><Relationship Id="rId4" Type="http://schemas.openxmlformats.org/officeDocument/2006/relationships/slideLayout" Target="../slideLayouts/slideLayout467.xml"/><Relationship Id="rId9" Type="http://schemas.openxmlformats.org/officeDocument/2006/relationships/image" Target="../media/image161.png"/></Relationships>
</file>

<file path=ppt/slides/_rels/slide3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xml"/><Relationship Id="rId1" Type="http://schemas.openxmlformats.org/officeDocument/2006/relationships/slideLayout" Target="../slideLayouts/slideLayout467.xml"/></Relationships>
</file>

<file path=ppt/slides/_rels/slide3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3.xml"/><Relationship Id="rId1" Type="http://schemas.openxmlformats.org/officeDocument/2006/relationships/slideLayout" Target="../slideLayouts/slideLayout237.xml"/></Relationships>
</file>

<file path=ppt/slides/_rels/slide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91.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_rels/slide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07.xml"/></Relationships>
</file>

<file path=ppt/slides/_rels/slide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07.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7.png"/><Relationship Id="rId1" Type="http://schemas.openxmlformats.org/officeDocument/2006/relationships/slideLayout" Target="../slideLayouts/slideLayout303.xml"/><Relationship Id="rId6" Type="http://schemas.microsoft.com/office/2007/relationships/hdphoto" Target="../media/hdphoto5.wdp"/><Relationship Id="rId5" Type="http://schemas.openxmlformats.org/officeDocument/2006/relationships/image" Target="../media/image109.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409" y="-3147"/>
            <a:ext cx="9700591" cy="6861147"/>
          </a:xfrm>
          <a:prstGeom prst="rect">
            <a:avLst/>
          </a:prstGeom>
        </p:spPr>
      </p:pic>
      <p:sp>
        <p:nvSpPr>
          <p:cNvPr id="89" name="직사각형 88"/>
          <p:cNvSpPr/>
          <p:nvPr/>
        </p:nvSpPr>
        <p:spPr>
          <a:xfrm>
            <a:off x="402114" y="370454"/>
            <a:ext cx="6634916" cy="646331"/>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600" b="1" noProof="0" dirty="0">
                <a:solidFill>
                  <a:srgbClr val="0072C6">
                    <a:lumMod val="75000"/>
                  </a:srgbClr>
                </a:solidFill>
                <a:latin typeface="Segoe UI"/>
              </a:rPr>
              <a:t>Cloud Service 100% </a:t>
            </a:r>
            <a:r>
              <a:rPr lang="ko-KR" altLang="en-US" sz="3600" b="1" noProof="0" dirty="0">
                <a:solidFill>
                  <a:srgbClr val="0072C6">
                    <a:lumMod val="75000"/>
                  </a:srgbClr>
                </a:solidFill>
                <a:latin typeface="Segoe UI"/>
              </a:rPr>
              <a:t>활용</a:t>
            </a:r>
            <a:endParaRPr kumimoji="0" lang="en-US" altLang="ko-KR" sz="3600" b="1" i="0" u="none" strike="noStrike" kern="1200" cap="none" spc="0" normalizeH="0" baseline="0" noProof="0" dirty="0">
              <a:ln>
                <a:noFill/>
              </a:ln>
              <a:solidFill>
                <a:srgbClr val="0072C6">
                  <a:lumMod val="75000"/>
                </a:srgbClr>
              </a:solidFill>
              <a:effectLst/>
              <a:uLnTx/>
              <a:uFillTx/>
              <a:latin typeface="Segoe UI"/>
              <a:ea typeface="+mn-ea"/>
              <a:cs typeface="+mn-cs"/>
            </a:endParaRPr>
          </a:p>
        </p:txBody>
      </p:sp>
      <p:sp>
        <p:nvSpPr>
          <p:cNvPr id="2" name="TextBox 1"/>
          <p:cNvSpPr txBox="1"/>
          <p:nvPr/>
        </p:nvSpPr>
        <p:spPr>
          <a:xfrm>
            <a:off x="402114" y="4028746"/>
            <a:ext cx="4387611" cy="2376035"/>
          </a:xfrm>
          <a:prstGeom prst="rect">
            <a:avLst/>
          </a:prstGeom>
          <a:noFill/>
        </p:spPr>
        <p:txBody>
          <a:bodyPr wrap="none" lIns="182880" tIns="146304" rIns="182880" bIns="146304" rtlCol="0">
            <a:spAutoFit/>
          </a:bodyPr>
          <a:lstStyle/>
          <a:p>
            <a:pPr marL="0" marR="0" lvl="0" indent="0" algn="l" defTabSz="914400" rtl="0" eaLnBrk="1" fontAlgn="auto" latinLnBrk="1" hangingPunct="1">
              <a:lnSpc>
                <a:spcPct val="90000"/>
              </a:lnSpc>
              <a:spcBef>
                <a:spcPts val="0"/>
              </a:spcBef>
              <a:spcAft>
                <a:spcPts val="600"/>
              </a:spcAft>
              <a:buClrTx/>
              <a:buSzTx/>
              <a:buFontTx/>
              <a:buNone/>
              <a:tabLst/>
              <a:defRPr/>
            </a:pPr>
            <a:r>
              <a:rPr kumimoji="0" lang="ko-KR" altLang="en-US" sz="3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김영욱 </a:t>
            </a:r>
            <a:r>
              <a:rPr kumimoji="0" lang="en-US" altLang="ko-KR"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Technical Evangelist</a:t>
            </a:r>
          </a:p>
          <a:p>
            <a:pPr marL="0" marR="0" lvl="0" indent="0" algn="l" defTabSz="914400" rtl="0" eaLnBrk="1" fontAlgn="auto" latinLnBrk="1" hangingPunct="1">
              <a:lnSpc>
                <a:spcPct val="90000"/>
              </a:lnSpc>
              <a:spcBef>
                <a:spcPts val="0"/>
              </a:spcBef>
              <a:spcAft>
                <a:spcPts val="600"/>
              </a:spcAft>
              <a:buClrTx/>
              <a:buSzTx/>
              <a:buFontTx/>
              <a:buNone/>
              <a:tabLst/>
              <a:defRPr/>
            </a:pPr>
            <a:r>
              <a:rPr kumimoji="0" lang="ko-KR" alt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부장</a:t>
            </a:r>
            <a:r>
              <a:rPr kumimoji="0" lang="en-US" altLang="ko-KR"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DX / Microsoft</a:t>
            </a:r>
          </a:p>
          <a:p>
            <a:pPr marL="0" marR="0" lvl="0" indent="0" algn="l" defTabSz="914400" rtl="0" eaLnBrk="1" fontAlgn="auto" latinLnBrk="1"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1"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youngwook@outlook.com</a:t>
            </a:r>
          </a:p>
          <a:p>
            <a:pPr marL="0" marR="0" lvl="0" indent="0" algn="l" defTabSz="914400" rtl="0" eaLnBrk="1" fontAlgn="auto" latinLnBrk="1"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Blog: Youngwook.com </a:t>
            </a:r>
          </a:p>
        </p:txBody>
      </p:sp>
    </p:spTree>
    <p:extLst>
      <p:ext uri="{BB962C8B-B14F-4D97-AF65-F5344CB8AC3E}">
        <p14:creationId xmlns:p14="http://schemas.microsoft.com/office/powerpoint/2010/main" val="25646975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msdnshared.blob.core.windows.net/media/MSDNBlogsFS/prod.evol.blogs.msdn.com/CommunityServer.Blogs.Components.WeblogFiles/00/00/01/62/62/4846.az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04"/>
            <a:ext cx="1301115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447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302826" cy="6868551"/>
          </a:xfrm>
          <a:prstGeom prst="rect">
            <a:avLst/>
          </a:prstGeom>
        </p:spPr>
      </p:pic>
      <p:sp>
        <p:nvSpPr>
          <p:cNvPr id="7" name="TextBox 6"/>
          <p:cNvSpPr txBox="1"/>
          <p:nvPr/>
        </p:nvSpPr>
        <p:spPr>
          <a:xfrm>
            <a:off x="8557189" y="1336700"/>
            <a:ext cx="835806"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IoT</a:t>
            </a:r>
            <a:endParaRPr lang="ko-KR" altLang="en-US" sz="2400" b="1" dirty="0" err="1">
              <a:solidFill>
                <a:schemeClr val="bg1"/>
              </a:solidFill>
            </a:endParaRPr>
          </a:p>
        </p:txBody>
      </p:sp>
      <p:sp>
        <p:nvSpPr>
          <p:cNvPr id="8" name="TextBox 7"/>
          <p:cNvSpPr txBox="1"/>
          <p:nvPr/>
        </p:nvSpPr>
        <p:spPr>
          <a:xfrm>
            <a:off x="1818376" y="166166"/>
            <a:ext cx="1693797"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Compute</a:t>
            </a:r>
            <a:endParaRPr lang="ko-KR" altLang="en-US" sz="2400" b="1" dirty="0" err="1">
              <a:solidFill>
                <a:schemeClr val="bg1"/>
              </a:solidFill>
            </a:endParaRPr>
          </a:p>
        </p:txBody>
      </p:sp>
      <p:sp>
        <p:nvSpPr>
          <p:cNvPr id="9" name="TextBox 8"/>
          <p:cNvSpPr txBox="1"/>
          <p:nvPr/>
        </p:nvSpPr>
        <p:spPr>
          <a:xfrm>
            <a:off x="332648" y="2255234"/>
            <a:ext cx="1485728"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Storage</a:t>
            </a:r>
            <a:endParaRPr lang="ko-KR" altLang="en-US" sz="2400" b="1" dirty="0" err="1">
              <a:solidFill>
                <a:schemeClr val="bg1"/>
              </a:solidFill>
            </a:endParaRPr>
          </a:p>
        </p:txBody>
      </p:sp>
      <p:sp>
        <p:nvSpPr>
          <p:cNvPr id="10" name="TextBox 9"/>
          <p:cNvSpPr txBox="1"/>
          <p:nvPr/>
        </p:nvSpPr>
        <p:spPr>
          <a:xfrm>
            <a:off x="3709474" y="323132"/>
            <a:ext cx="1624612"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Network</a:t>
            </a:r>
            <a:endParaRPr lang="ko-KR" altLang="en-US" sz="2400" b="1" dirty="0" err="1">
              <a:solidFill>
                <a:schemeClr val="bg1"/>
              </a:solidFill>
            </a:endParaRPr>
          </a:p>
        </p:txBody>
      </p:sp>
      <p:sp>
        <p:nvSpPr>
          <p:cNvPr id="11" name="TextBox 10"/>
          <p:cNvSpPr txBox="1"/>
          <p:nvPr/>
        </p:nvSpPr>
        <p:spPr>
          <a:xfrm>
            <a:off x="4780116" y="1964564"/>
            <a:ext cx="2350643"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Data Analysis</a:t>
            </a:r>
            <a:endParaRPr lang="ko-KR" altLang="en-US" sz="2400" b="1" dirty="0" err="1">
              <a:solidFill>
                <a:schemeClr val="bg1"/>
              </a:solidFill>
            </a:endParaRPr>
          </a:p>
        </p:txBody>
      </p:sp>
      <p:sp>
        <p:nvSpPr>
          <p:cNvPr id="12" name="TextBox 11"/>
          <p:cNvSpPr txBox="1"/>
          <p:nvPr/>
        </p:nvSpPr>
        <p:spPr>
          <a:xfrm>
            <a:off x="6122323" y="202052"/>
            <a:ext cx="3019353"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Developer Service</a:t>
            </a:r>
            <a:endParaRPr lang="ko-KR" altLang="en-US" sz="2400" b="1" dirty="0" err="1">
              <a:solidFill>
                <a:schemeClr val="bg1"/>
              </a:solidFill>
            </a:endParaRPr>
          </a:p>
        </p:txBody>
      </p:sp>
      <p:sp>
        <p:nvSpPr>
          <p:cNvPr id="13" name="TextBox 12"/>
          <p:cNvSpPr txBox="1"/>
          <p:nvPr/>
        </p:nvSpPr>
        <p:spPr>
          <a:xfrm>
            <a:off x="2244229" y="3434275"/>
            <a:ext cx="2535887"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Web &amp; Mobile</a:t>
            </a:r>
            <a:endParaRPr lang="ko-KR" altLang="en-US" sz="2400" b="1" dirty="0" err="1">
              <a:solidFill>
                <a:schemeClr val="bg1"/>
              </a:solidFill>
            </a:endParaRPr>
          </a:p>
        </p:txBody>
      </p:sp>
      <p:sp>
        <p:nvSpPr>
          <p:cNvPr id="14" name="TextBox 13"/>
          <p:cNvSpPr txBox="1"/>
          <p:nvPr/>
        </p:nvSpPr>
        <p:spPr>
          <a:xfrm>
            <a:off x="7820609" y="3748207"/>
            <a:ext cx="2308965"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Management</a:t>
            </a:r>
            <a:endParaRPr lang="ko-KR" altLang="en-US" sz="2400" b="1" dirty="0" err="1">
              <a:solidFill>
                <a:schemeClr val="bg1"/>
              </a:solidFill>
            </a:endParaRPr>
          </a:p>
        </p:txBody>
      </p:sp>
      <p:sp>
        <p:nvSpPr>
          <p:cNvPr id="15" name="TextBox 14"/>
          <p:cNvSpPr txBox="1"/>
          <p:nvPr/>
        </p:nvSpPr>
        <p:spPr>
          <a:xfrm>
            <a:off x="8723773" y="2945774"/>
            <a:ext cx="1543756"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Security</a:t>
            </a:r>
            <a:endParaRPr lang="ko-KR" altLang="en-US" sz="2400" b="1" dirty="0" err="1">
              <a:solidFill>
                <a:schemeClr val="bg1"/>
              </a:solidFill>
            </a:endParaRPr>
          </a:p>
        </p:txBody>
      </p:sp>
    </p:spTree>
    <p:extLst>
      <p:ext uri="{BB962C8B-B14F-4D97-AF65-F5344CB8AC3E}">
        <p14:creationId xmlns:p14="http://schemas.microsoft.com/office/powerpoint/2010/main" val="295822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1335" y="791570"/>
            <a:ext cx="3139129" cy="960263"/>
          </a:xfrm>
          <a:prstGeom prst="rect">
            <a:avLst/>
          </a:prstGeom>
          <a:noFill/>
        </p:spPr>
        <p:txBody>
          <a:bodyPr wrap="none" lIns="182880" tIns="146304" rIns="182880" bIns="146304" rtlCol="0">
            <a:spAutoFit/>
          </a:bodyPr>
          <a:lstStyle/>
          <a:p>
            <a:pPr>
              <a:lnSpc>
                <a:spcPct val="90000"/>
              </a:lnSpc>
              <a:spcAft>
                <a:spcPts val="600"/>
              </a:spcAft>
            </a:pPr>
            <a:r>
              <a:rPr lang="en-US" altLang="ko-KR" sz="4800" b="1" dirty="0">
                <a:solidFill>
                  <a:schemeClr val="bg1"/>
                </a:solidFill>
              </a:rPr>
              <a:t>Cognitive</a:t>
            </a:r>
            <a:endParaRPr lang="ko-KR" altLang="en-US" sz="2400" dirty="0">
              <a:solidFill>
                <a:schemeClr val="bg1"/>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109" y="2123861"/>
            <a:ext cx="7343775" cy="3838575"/>
          </a:xfrm>
          <a:prstGeom prst="rect">
            <a:avLst/>
          </a:prstGeom>
        </p:spPr>
      </p:pic>
    </p:spTree>
    <p:extLst>
      <p:ext uri="{BB962C8B-B14F-4D97-AF65-F5344CB8AC3E}">
        <p14:creationId xmlns:p14="http://schemas.microsoft.com/office/powerpoint/2010/main" val="2107258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5">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556553" y="1782663"/>
            <a:ext cx="3144829" cy="3590543"/>
          </a:xfrm>
          <a:prstGeom prst="rect">
            <a:avLst/>
          </a:prstGeom>
        </p:spPr>
        <p:txBody>
          <a:bodyPr wrap="square">
            <a:spAutoFit/>
          </a:bodyPr>
          <a:lstStyle/>
          <a:p>
            <a:pPr defTabSz="914225" latinLnBrk="0">
              <a:spcAft>
                <a:spcPts val="1175"/>
              </a:spcAft>
              <a:defRPr/>
            </a:pPr>
            <a:r>
              <a:rPr lang="en-US" altLang="en-US" sz="4902" kern="0" dirty="0">
                <a:solidFill>
                  <a:sysClr val="windowText" lastClr="000000"/>
                </a:solidFill>
                <a:latin typeface="Segoe UI Light"/>
              </a:rPr>
              <a:t>Microsoft </a:t>
            </a:r>
            <a:br>
              <a:rPr lang="en-US" altLang="en-US" sz="4902" kern="0" dirty="0">
                <a:solidFill>
                  <a:sysClr val="windowText" lastClr="000000"/>
                </a:solidFill>
                <a:latin typeface="Segoe UI Light"/>
              </a:rPr>
            </a:br>
            <a:r>
              <a:rPr lang="en-US" altLang="en-US" sz="4902" kern="0" dirty="0">
                <a:solidFill>
                  <a:sysClr val="windowText" lastClr="000000"/>
                </a:solidFill>
                <a:latin typeface="Segoe UI Light"/>
              </a:rPr>
              <a:t>Cognitive </a:t>
            </a:r>
            <a:br>
              <a:rPr lang="en-US" altLang="en-US" sz="4902" kern="0" dirty="0">
                <a:solidFill>
                  <a:sysClr val="windowText" lastClr="000000"/>
                </a:solidFill>
                <a:latin typeface="Segoe UI Light"/>
              </a:rPr>
            </a:br>
            <a:r>
              <a:rPr lang="en-US" altLang="en-US" sz="4902" kern="0" dirty="0">
                <a:solidFill>
                  <a:sysClr val="windowText" lastClr="000000"/>
                </a:solidFill>
                <a:latin typeface="Segoe UI Light"/>
              </a:rPr>
              <a:t>Services</a:t>
            </a:r>
          </a:p>
          <a:p>
            <a:pPr defTabSz="914225" latinLnBrk="0">
              <a:spcAft>
                <a:spcPts val="1175"/>
              </a:spcAft>
              <a:defRPr/>
            </a:pPr>
            <a:r>
              <a:rPr lang="en-US" sz="3529" kern="0" dirty="0">
                <a:gradFill>
                  <a:gsLst>
                    <a:gs pos="0">
                      <a:srgbClr val="008272"/>
                    </a:gs>
                    <a:gs pos="100000">
                      <a:srgbClr val="008272"/>
                    </a:gs>
                  </a:gsLst>
                  <a:lin ang="5400000" scaled="0"/>
                </a:gradFill>
                <a:latin typeface="Segoe UI Light"/>
              </a:rPr>
              <a:t>Give your apps </a:t>
            </a:r>
            <a:br>
              <a:rPr lang="en-US" sz="3529" kern="0" dirty="0">
                <a:gradFill>
                  <a:gsLst>
                    <a:gs pos="0">
                      <a:srgbClr val="008272"/>
                    </a:gs>
                    <a:gs pos="100000">
                      <a:srgbClr val="008272"/>
                    </a:gs>
                  </a:gsLst>
                  <a:lin ang="5400000" scaled="0"/>
                </a:gradFill>
                <a:latin typeface="Segoe UI Light"/>
              </a:rPr>
            </a:br>
            <a:r>
              <a:rPr lang="en-US" sz="3529" kern="0" dirty="0">
                <a:gradFill>
                  <a:gsLst>
                    <a:gs pos="0">
                      <a:srgbClr val="008272"/>
                    </a:gs>
                    <a:gs pos="100000">
                      <a:srgbClr val="008272"/>
                    </a:gs>
                  </a:gsLst>
                  <a:lin ang="5400000" scaled="0"/>
                </a:gradFill>
                <a:latin typeface="Segoe UI Light"/>
              </a:rPr>
              <a:t>a human side</a:t>
            </a:r>
          </a:p>
        </p:txBody>
      </p:sp>
      <p:sp>
        <p:nvSpPr>
          <p:cNvPr id="6" name="TextBox 5"/>
          <p:cNvSpPr txBox="1"/>
          <p:nvPr/>
        </p:nvSpPr>
        <p:spPr>
          <a:xfrm>
            <a:off x="6277847" y="949998"/>
            <a:ext cx="4571352" cy="1274087"/>
          </a:xfrm>
          <a:prstGeom prst="rect">
            <a:avLst/>
          </a:prstGeom>
          <a:noFill/>
        </p:spPr>
        <p:txBody>
          <a:bodyPr wrap="square" lIns="182854" tIns="146284" rIns="182854" bIns="146284" rtlCol="0">
            <a:spAutoFit/>
          </a:bodyPr>
          <a:lstStyle/>
          <a:p>
            <a:pPr defTabSz="914225" latinLnBrk="0">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latinLnBrk="0">
              <a:lnSpc>
                <a:spcPct val="90000"/>
              </a:lnSpc>
              <a:spcAft>
                <a:spcPts val="600"/>
              </a:spcAft>
              <a:defRPr/>
            </a:pPr>
            <a:r>
              <a:rPr lang="en-US" sz="1961" kern="0" dirty="0">
                <a:solidFill>
                  <a:srgbClr val="FFFFFF"/>
                </a:solidFill>
                <a:latin typeface="Segoe UI Light"/>
              </a:rPr>
              <a:t>From faces to feelings, allow your </a:t>
            </a:r>
            <a:br>
              <a:rPr lang="en-US" sz="1961" kern="0" dirty="0">
                <a:solidFill>
                  <a:srgbClr val="FFFFFF"/>
                </a:solidFill>
                <a:latin typeface="Segoe UI Light"/>
              </a:rPr>
            </a:br>
            <a:r>
              <a:rPr lang="en-US" sz="1961" kern="0" dirty="0">
                <a:solidFill>
                  <a:srgbClr val="FFFFFF"/>
                </a:solidFill>
                <a:latin typeface="Segoe UI Light"/>
              </a:rPr>
              <a:t>apps to understand images and video</a:t>
            </a:r>
          </a:p>
        </p:txBody>
      </p:sp>
      <p:sp>
        <p:nvSpPr>
          <p:cNvPr id="7" name="TextBox 6"/>
          <p:cNvSpPr txBox="1"/>
          <p:nvPr/>
        </p:nvSpPr>
        <p:spPr>
          <a:xfrm>
            <a:off x="6277847" y="2095262"/>
            <a:ext cx="5495511" cy="1274087"/>
          </a:xfrm>
          <a:prstGeom prst="rect">
            <a:avLst/>
          </a:prstGeom>
          <a:noFill/>
        </p:spPr>
        <p:txBody>
          <a:bodyPr wrap="square" lIns="182854" tIns="146284" rIns="182854" bIns="146284" rtlCol="0">
            <a:spAutoFit/>
          </a:bodyPr>
          <a:lstStyle/>
          <a:p>
            <a:pPr defTabSz="914225" latinLnBrk="0">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latinLnBrk="0">
              <a:lnSpc>
                <a:spcPct val="90000"/>
              </a:lnSpc>
              <a:spcAft>
                <a:spcPts val="600"/>
              </a:spcAft>
              <a:defRPr/>
            </a:pPr>
            <a:r>
              <a:rPr lang="en-US" sz="1961" kern="0" dirty="0">
                <a:solidFill>
                  <a:srgbClr val="FFFFFF"/>
                </a:solidFill>
                <a:latin typeface="Segoe UI Light"/>
              </a:rPr>
              <a:t>Hear and speak to your users by filtering noise, identifying speakers, and understanding intent</a:t>
            </a:r>
          </a:p>
        </p:txBody>
      </p:sp>
      <p:sp>
        <p:nvSpPr>
          <p:cNvPr id="8" name="TextBox 7"/>
          <p:cNvSpPr txBox="1"/>
          <p:nvPr/>
        </p:nvSpPr>
        <p:spPr>
          <a:xfrm>
            <a:off x="6277848" y="3240525"/>
            <a:ext cx="4225574" cy="1274087"/>
          </a:xfrm>
          <a:prstGeom prst="rect">
            <a:avLst/>
          </a:prstGeom>
          <a:noFill/>
        </p:spPr>
        <p:txBody>
          <a:bodyPr wrap="square" lIns="182854" tIns="146284" rIns="182854" bIns="146284" rtlCol="0">
            <a:spAutoFit/>
          </a:bodyPr>
          <a:lstStyle/>
          <a:p>
            <a:pPr defTabSz="914225" latinLnBrk="0">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latinLnBrk="0">
              <a:lnSpc>
                <a:spcPct val="90000"/>
              </a:lnSpc>
              <a:spcAft>
                <a:spcPts val="600"/>
              </a:spcAft>
              <a:defRPr/>
            </a:pPr>
            <a:r>
              <a:rPr lang="en-US" sz="1961" kern="0" dirty="0">
                <a:solidFill>
                  <a:srgbClr val="FFFFFF"/>
                </a:solidFill>
                <a:latin typeface="Segoe UI Light"/>
              </a:rPr>
              <a:t>Process text and learn how to recognize what users want</a:t>
            </a:r>
          </a:p>
        </p:txBody>
      </p:sp>
      <p:sp>
        <p:nvSpPr>
          <p:cNvPr id="9" name="TextBox 8"/>
          <p:cNvSpPr txBox="1"/>
          <p:nvPr/>
        </p:nvSpPr>
        <p:spPr>
          <a:xfrm>
            <a:off x="6277847" y="4385789"/>
            <a:ext cx="4571352" cy="1274087"/>
          </a:xfrm>
          <a:prstGeom prst="rect">
            <a:avLst/>
          </a:prstGeom>
          <a:noFill/>
        </p:spPr>
        <p:txBody>
          <a:bodyPr wrap="square" lIns="182854" tIns="146284" rIns="182854" bIns="146284" rtlCol="0">
            <a:spAutoFit/>
          </a:bodyPr>
          <a:lstStyle/>
          <a:p>
            <a:pPr defTabSz="914225" latinLnBrk="0">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latinLnBrk="0">
              <a:lnSpc>
                <a:spcPct val="90000"/>
              </a:lnSpc>
              <a:spcAft>
                <a:spcPts val="600"/>
              </a:spcAft>
              <a:defRPr/>
            </a:pPr>
            <a:r>
              <a:rPr lang="en-US" sz="1961" kern="0" dirty="0">
                <a:solidFill>
                  <a:srgbClr val="FFFFFF"/>
                </a:solidFill>
                <a:latin typeface="Segoe UI Light"/>
              </a:rPr>
              <a:t>Tap into rich knowledge amassed from </a:t>
            </a:r>
            <a:br>
              <a:rPr lang="en-US" sz="1961" kern="0" dirty="0">
                <a:solidFill>
                  <a:srgbClr val="FFFFFF"/>
                </a:solidFill>
                <a:latin typeface="Segoe UI Light"/>
              </a:rPr>
            </a:br>
            <a:r>
              <a:rPr lang="en-US" sz="1961" kern="0" dirty="0">
                <a:solidFill>
                  <a:srgbClr val="FFFFFF"/>
                </a:solidFill>
                <a:latin typeface="Segoe UI Light"/>
              </a:rPr>
              <a:t>the web, academia, or your own data</a:t>
            </a:r>
          </a:p>
        </p:txBody>
      </p:sp>
      <p:sp>
        <p:nvSpPr>
          <p:cNvPr id="10" name="TextBox 9"/>
          <p:cNvSpPr txBox="1"/>
          <p:nvPr/>
        </p:nvSpPr>
        <p:spPr>
          <a:xfrm>
            <a:off x="6277848" y="5531050"/>
            <a:ext cx="5271403" cy="1274087"/>
          </a:xfrm>
          <a:prstGeom prst="rect">
            <a:avLst/>
          </a:prstGeom>
          <a:noFill/>
        </p:spPr>
        <p:txBody>
          <a:bodyPr wrap="square" lIns="182854" tIns="146284" rIns="91427" bIns="146284" rtlCol="0">
            <a:spAutoFit/>
          </a:bodyPr>
          <a:lstStyle/>
          <a:p>
            <a:pPr defTabSz="914225" latinLnBrk="0">
              <a:lnSpc>
                <a:spcPct val="90000"/>
              </a:lnSpc>
              <a:spcAft>
                <a:spcPts val="600"/>
              </a:spcAft>
              <a:defRPr/>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latinLnBrk="0">
              <a:lnSpc>
                <a:spcPct val="90000"/>
              </a:lnSpc>
              <a:spcAft>
                <a:spcPts val="600"/>
              </a:spcAft>
              <a:defRPr/>
            </a:pPr>
            <a:r>
              <a:rPr lang="en-US" sz="1961" kern="0" dirty="0">
                <a:solidFill>
                  <a:srgbClr val="FFFFFF"/>
                </a:solidFill>
                <a:latin typeface="Segoe UI Light"/>
              </a:rPr>
              <a:t>Access billions of web pages, images, videos, and news with the power of Bing APIs</a:t>
            </a:r>
          </a:p>
        </p:txBody>
      </p:sp>
      <p:sp>
        <p:nvSpPr>
          <p:cNvPr id="3" name="Rectangle 2"/>
          <p:cNvSpPr/>
          <p:nvPr/>
        </p:nvSpPr>
        <p:spPr>
          <a:xfrm>
            <a:off x="5164823" y="302068"/>
            <a:ext cx="3658747" cy="589121"/>
          </a:xfrm>
          <a:prstGeom prst="rect">
            <a:avLst/>
          </a:prstGeom>
        </p:spPr>
        <p:txBody>
          <a:bodyPr wrap="none">
            <a:spAutoFit/>
          </a:bodyPr>
          <a:lstStyle/>
          <a:p>
            <a:pPr defTabSz="914225" latinLnBrk="0">
              <a:lnSpc>
                <a:spcPct val="90000"/>
              </a:lnSpc>
              <a:spcAft>
                <a:spcPts val="600"/>
              </a:spcAft>
              <a:defRPr/>
            </a:pPr>
            <a:r>
              <a:rPr lang="en-US" sz="3600" kern="0" dirty="0">
                <a:gradFill>
                  <a:gsLst>
                    <a:gs pos="2917">
                      <a:srgbClr val="FFFFFF"/>
                    </a:gs>
                    <a:gs pos="30000">
                      <a:srgbClr val="FFFFFF"/>
                    </a:gs>
                  </a:gsLst>
                  <a:lin ang="5400000" scaled="0"/>
                </a:gradFill>
                <a:latin typeface="Segoe UI Light"/>
              </a:rPr>
              <a:t>Cognitive Services</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spTree>
    <p:custDataLst>
      <p:tags r:id="rId1"/>
    </p:custDataLst>
    <p:extLst>
      <p:ext uri="{BB962C8B-B14F-4D97-AF65-F5344CB8AC3E}">
        <p14:creationId xmlns:p14="http://schemas.microsoft.com/office/powerpoint/2010/main" val="337250020"/>
      </p:ext>
    </p:extLst>
  </p:cSld>
  <p:clrMapOvr>
    <a:masterClrMapping/>
  </p:clrMapOvr>
  <mc:AlternateContent xmlns:mc="http://schemas.openxmlformats.org/markup-compatibility/2006" xmlns:p14="http://schemas.microsoft.com/office/powerpoint/2010/main">
    <mc:Choice Requires="p14">
      <p:transition p14:dur="10" advTm="1033"/>
    </mc:Choice>
    <mc:Fallback xmlns="">
      <p:transition advTm="1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0" grpId="0" animBg="1"/>
      <p:bldP spid="41" grpId="0" animBg="1"/>
      <p:bldP spid="42" grpId="0" animBg="1"/>
      <p:bldP spid="4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8" y="290403"/>
            <a:ext cx="11736820" cy="899409"/>
          </a:xfrm>
        </p:spPr>
        <p:txBody>
          <a:bodyPr/>
          <a:lstStyle/>
          <a:p>
            <a:r>
              <a:rPr lang="en-US" dirty="0"/>
              <a:t>Apps Powered by MS Cognitive Services</a:t>
            </a:r>
          </a:p>
        </p:txBody>
      </p:sp>
      <p:grpSp>
        <p:nvGrpSpPr>
          <p:cNvPr id="15" name="Group 14"/>
          <p:cNvGrpSpPr/>
          <p:nvPr/>
        </p:nvGrpSpPr>
        <p:grpSpPr>
          <a:xfrm>
            <a:off x="8893662" y="1578422"/>
            <a:ext cx="2921618" cy="4461027"/>
            <a:chOff x="9072401" y="1229896"/>
            <a:chExt cx="2980626" cy="4551126"/>
          </a:xfrm>
        </p:grpSpPr>
        <p:pic>
          <p:nvPicPr>
            <p:cNvPr id="7" name="Picture 6"/>
            <p:cNvPicPr>
              <a:picLocks noChangeAspect="1"/>
            </p:cNvPicPr>
            <p:nvPr/>
          </p:nvPicPr>
          <p:blipFill>
            <a:blip r:embed="rId3"/>
            <a:stretch>
              <a:fillRect/>
            </a:stretch>
          </p:blipFill>
          <p:spPr>
            <a:xfrm>
              <a:off x="9081227" y="1229896"/>
              <a:ext cx="2971800" cy="4261138"/>
            </a:xfrm>
            <a:prstGeom prst="rect">
              <a:avLst/>
            </a:prstGeom>
            <a:ln>
              <a:solidFill>
                <a:schemeClr val="bg1"/>
              </a:solidFill>
            </a:ln>
          </p:spPr>
        </p:pic>
        <p:sp>
          <p:nvSpPr>
            <p:cNvPr id="8" name="Rectangle 7"/>
            <p:cNvSpPr/>
            <p:nvPr/>
          </p:nvSpPr>
          <p:spPr bwMode="auto">
            <a:xfrm>
              <a:off x="9072401" y="5298677"/>
              <a:ext cx="2980626" cy="4823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latinLnBrk="0">
                <a:lnSpc>
                  <a:spcPct val="90000"/>
                </a:lnSpc>
                <a:spcBef>
                  <a:spcPct val="0"/>
                </a:spcBef>
                <a:spcAft>
                  <a:spcPct val="0"/>
                </a:spcAft>
              </a:pPr>
              <a:r>
                <a:rPr lang="en-US" sz="2157" b="1" kern="0" dirty="0">
                  <a:gradFill>
                    <a:gsLst>
                      <a:gs pos="0">
                        <a:srgbClr val="FFFFFF"/>
                      </a:gs>
                      <a:gs pos="100000">
                        <a:srgbClr val="FFFFFF"/>
                      </a:gs>
                    </a:gsLst>
                    <a:lin ang="5400000" scaled="0"/>
                  </a:gradFill>
                  <a:latin typeface="Segoe UI"/>
                  <a:ea typeface="Segoe UI" pitchFamily="34" charset="0"/>
                  <a:cs typeface="Segoe UI" pitchFamily="34" charset="0"/>
                </a:rPr>
                <a:t>ProjectMurphy.net</a:t>
              </a:r>
            </a:p>
          </p:txBody>
        </p:sp>
      </p:grpSp>
      <p:grpSp>
        <p:nvGrpSpPr>
          <p:cNvPr id="13" name="Group 12"/>
          <p:cNvGrpSpPr/>
          <p:nvPr/>
        </p:nvGrpSpPr>
        <p:grpSpPr>
          <a:xfrm>
            <a:off x="270069" y="1561714"/>
            <a:ext cx="3774710" cy="4477737"/>
            <a:chOff x="274639" y="1212850"/>
            <a:chExt cx="3850948" cy="4568173"/>
          </a:xfrm>
        </p:grpSpPr>
        <p:pic>
          <p:nvPicPr>
            <p:cNvPr id="3" name="Picture 2"/>
            <p:cNvPicPr>
              <a:picLocks noChangeAspect="1"/>
            </p:cNvPicPr>
            <p:nvPr/>
          </p:nvPicPr>
          <p:blipFill>
            <a:blip r:embed="rId4"/>
            <a:stretch>
              <a:fillRect/>
            </a:stretch>
          </p:blipFill>
          <p:spPr>
            <a:xfrm>
              <a:off x="274639" y="1212850"/>
              <a:ext cx="3850948" cy="4486572"/>
            </a:xfrm>
            <a:prstGeom prst="rect">
              <a:avLst/>
            </a:prstGeom>
          </p:spPr>
        </p:pic>
        <p:sp>
          <p:nvSpPr>
            <p:cNvPr id="12" name="Rectangle 11"/>
            <p:cNvSpPr/>
            <p:nvPr/>
          </p:nvSpPr>
          <p:spPr bwMode="auto">
            <a:xfrm>
              <a:off x="274639" y="5298678"/>
              <a:ext cx="3850948" cy="4823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latinLnBrk="0">
                <a:lnSpc>
                  <a:spcPct val="90000"/>
                </a:lnSpc>
                <a:spcBef>
                  <a:spcPct val="0"/>
                </a:spcBef>
                <a:spcAft>
                  <a:spcPct val="0"/>
                </a:spcAft>
              </a:pPr>
              <a:r>
                <a:rPr lang="en-US" sz="2157" b="1" kern="0" dirty="0">
                  <a:gradFill>
                    <a:gsLst>
                      <a:gs pos="0">
                        <a:srgbClr val="FFFFFF"/>
                      </a:gs>
                      <a:gs pos="100000">
                        <a:srgbClr val="FFFFFF"/>
                      </a:gs>
                    </a:gsLst>
                    <a:lin ang="5400000" scaled="0"/>
                  </a:gradFill>
                  <a:latin typeface="Segoe UI"/>
                  <a:ea typeface="Segoe UI" pitchFamily="34" charset="0"/>
                  <a:cs typeface="Segoe UI" pitchFamily="34" charset="0"/>
                </a:rPr>
                <a:t>CaptionBot.ai</a:t>
              </a:r>
            </a:p>
          </p:txBody>
        </p:sp>
        <p:sp>
          <p:nvSpPr>
            <p:cNvPr id="9" name="Rectangle 8"/>
            <p:cNvSpPr/>
            <p:nvPr/>
          </p:nvSpPr>
          <p:spPr bwMode="auto">
            <a:xfrm>
              <a:off x="274639" y="1213667"/>
              <a:ext cx="3850948" cy="61407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latinLnBrk="0">
                <a:lnSpc>
                  <a:spcPct val="90000"/>
                </a:lnSpc>
                <a:spcBef>
                  <a:spcPct val="0"/>
                </a:spcBef>
                <a:spcAft>
                  <a:spcPct val="0"/>
                </a:spcAft>
              </a:pPr>
              <a:r>
                <a:rPr lang="en-US" sz="1371" kern="0" dirty="0">
                  <a:gradFill>
                    <a:gsLst>
                      <a:gs pos="0">
                        <a:srgbClr val="FFFFFF"/>
                      </a:gs>
                      <a:gs pos="100000">
                        <a:srgbClr val="FFFFFF"/>
                      </a:gs>
                    </a:gsLst>
                    <a:lin ang="5400000" scaled="0"/>
                  </a:gradFill>
                  <a:latin typeface="Segoe UI"/>
                  <a:ea typeface="Segoe UI" pitchFamily="34" charset="0"/>
                  <a:cs typeface="Segoe UI" pitchFamily="34" charset="0"/>
                </a:rPr>
                <a:t>I think it’s a person sitting in front of a computer and he seems </a:t>
              </a:r>
              <a:r>
                <a:rPr lang="en-US" sz="1371" kern="0" dirty="0">
                  <a:gradFill>
                    <a:gsLst>
                      <a:gs pos="0">
                        <a:srgbClr val="FFFFFF"/>
                      </a:gs>
                      <a:gs pos="100000">
                        <a:srgbClr val="FFFFFF"/>
                      </a:gs>
                    </a:gsLst>
                    <a:lin ang="5400000" scaled="0"/>
                  </a:gradFill>
                  <a:latin typeface="Segoe UI"/>
                  <a:ea typeface="Segoe UI" pitchFamily="34" charset="0"/>
                  <a:cs typeface="Segoe UI" pitchFamily="34" charset="0"/>
                  <a:sym typeface="Wingdings" panose="05000000000000000000" pitchFamily="2" charset="2"/>
                </a:rPr>
                <a:t>. I am 99% sure that’s </a:t>
              </a: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sym typeface="Wingdings" panose="05000000000000000000" pitchFamily="2" charset="2"/>
                </a:rPr>
                <a:t>Bill</a:t>
              </a:r>
              <a:r>
                <a:rPr lang="en-US" sz="1371" kern="0" dirty="0">
                  <a:gradFill>
                    <a:gsLst>
                      <a:gs pos="0">
                        <a:srgbClr val="FFFFFF"/>
                      </a:gs>
                      <a:gs pos="100000">
                        <a:srgbClr val="FFFFFF"/>
                      </a:gs>
                    </a:gsLst>
                    <a:lin ang="5400000" scaled="0"/>
                  </a:gradFill>
                  <a:latin typeface="Segoe UI"/>
                  <a:ea typeface="Segoe UI" pitchFamily="34" charset="0"/>
                  <a:cs typeface="Segoe UI" pitchFamily="34" charset="0"/>
                  <a:sym typeface="Wingdings" panose="05000000000000000000" pitchFamily="2" charset="2"/>
                </a:rPr>
                <a:t> </a:t>
              </a: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sym typeface="Wingdings" panose="05000000000000000000" pitchFamily="2" charset="2"/>
                </a:rPr>
                <a:t>Gates</a:t>
              </a:r>
              <a:endParaRPr lang="en-US" sz="1371"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p:cNvGrpSpPr/>
          <p:nvPr/>
        </p:nvGrpSpPr>
        <p:grpSpPr>
          <a:xfrm>
            <a:off x="4151434" y="1578422"/>
            <a:ext cx="4524692" cy="4461029"/>
            <a:chOff x="4234397" y="1229896"/>
            <a:chExt cx="4616076" cy="4551128"/>
          </a:xfrm>
        </p:grpSpPr>
        <p:pic>
          <p:nvPicPr>
            <p:cNvPr id="4" name="Picture 3"/>
            <p:cNvPicPr>
              <a:picLocks noChangeAspect="1"/>
            </p:cNvPicPr>
            <p:nvPr/>
          </p:nvPicPr>
          <p:blipFill>
            <a:blip r:embed="rId5"/>
            <a:stretch>
              <a:fillRect/>
            </a:stretch>
          </p:blipFill>
          <p:spPr>
            <a:xfrm>
              <a:off x="4243224" y="1229896"/>
              <a:ext cx="4607249" cy="3005072"/>
            </a:xfrm>
            <a:prstGeom prst="rect">
              <a:avLst/>
            </a:prstGeom>
          </p:spPr>
        </p:pic>
        <p:sp>
          <p:nvSpPr>
            <p:cNvPr id="5" name="Rectangle 4"/>
            <p:cNvSpPr/>
            <p:nvPr/>
          </p:nvSpPr>
          <p:spPr bwMode="auto">
            <a:xfrm>
              <a:off x="4243223" y="4183062"/>
              <a:ext cx="4598424" cy="151636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4234397" y="5298679"/>
              <a:ext cx="4607250" cy="4823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latinLnBrk="0">
                <a:lnSpc>
                  <a:spcPct val="90000"/>
                </a:lnSpc>
                <a:spcBef>
                  <a:spcPct val="0"/>
                </a:spcBef>
                <a:spcAft>
                  <a:spcPct val="0"/>
                </a:spcAft>
              </a:pPr>
              <a:r>
                <a:rPr lang="en-US" sz="2157" b="1" kern="0" dirty="0">
                  <a:gradFill>
                    <a:gsLst>
                      <a:gs pos="0">
                        <a:srgbClr val="FFFFFF"/>
                      </a:gs>
                      <a:gs pos="100000">
                        <a:srgbClr val="FFFFFF"/>
                      </a:gs>
                    </a:gsLst>
                    <a:lin ang="5400000" scaled="0"/>
                  </a:gradFill>
                  <a:latin typeface="Segoe UI"/>
                  <a:ea typeface="Segoe UI" pitchFamily="34" charset="0"/>
                  <a:cs typeface="Segoe UI" pitchFamily="34" charset="0"/>
                </a:rPr>
                <a:t>Celebslike.me</a:t>
              </a:r>
            </a:p>
          </p:txBody>
        </p:sp>
        <p:pic>
          <p:nvPicPr>
            <p:cNvPr id="10" name="Picture 9"/>
            <p:cNvPicPr>
              <a:picLocks noChangeAspect="1"/>
            </p:cNvPicPr>
            <p:nvPr/>
          </p:nvPicPr>
          <p:blipFill>
            <a:blip r:embed="rId6"/>
            <a:stretch>
              <a:fillRect/>
            </a:stretch>
          </p:blipFill>
          <p:spPr>
            <a:xfrm>
              <a:off x="4282879" y="1849430"/>
              <a:ext cx="4510285" cy="3117765"/>
            </a:xfrm>
            <a:prstGeom prst="rect">
              <a:avLst/>
            </a:prstGeom>
          </p:spPr>
        </p:pic>
      </p:grpSp>
    </p:spTree>
    <p:extLst>
      <p:ext uri="{BB962C8B-B14F-4D97-AF65-F5344CB8AC3E}">
        <p14:creationId xmlns:p14="http://schemas.microsoft.com/office/powerpoint/2010/main" val="199882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 t="28636" r="709" b="26448"/>
          <a:stretch/>
        </p:blipFill>
        <p:spPr>
          <a:xfrm>
            <a:off x="-11165" y="487"/>
            <a:ext cx="12202301" cy="3676163"/>
          </a:xfrm>
          <a:prstGeom prst="rect">
            <a:avLst/>
          </a:prstGeom>
        </p:spPr>
      </p:pic>
      <p:sp>
        <p:nvSpPr>
          <p:cNvPr id="29" name="Rectangle 28"/>
          <p:cNvSpPr/>
          <p:nvPr/>
        </p:nvSpPr>
        <p:spPr bwMode="auto">
          <a:xfrm>
            <a:off x="865" y="486"/>
            <a:ext cx="12202301" cy="3683166"/>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 Placeholder 14"/>
          <p:cNvSpPr txBox="1">
            <a:spLocks/>
          </p:cNvSpPr>
          <p:nvPr/>
        </p:nvSpPr>
        <p:spPr>
          <a:xfrm>
            <a:off x="270066" y="4204994"/>
            <a:ext cx="3884108" cy="1392707"/>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Roll your own with REST APIs</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Simple to add: just a few lines </a:t>
            </a:r>
            <a:br>
              <a:rPr lang="en-US" sz="1600" dirty="0">
                <a:gradFill>
                  <a:gsLst>
                    <a:gs pos="1250">
                      <a:srgbClr val="505050"/>
                    </a:gs>
                    <a:gs pos="100000">
                      <a:srgbClr val="505050"/>
                    </a:gs>
                  </a:gsLst>
                  <a:lin ang="5400000" scaled="0"/>
                </a:gradFill>
                <a:latin typeface="Segoe UI"/>
                <a:cs typeface="Segoe UI Semilight" panose="020B0402040204020203" pitchFamily="34" charset="0"/>
              </a:rPr>
            </a:br>
            <a:r>
              <a:rPr lang="en-US" sz="1600" dirty="0">
                <a:gradFill>
                  <a:gsLst>
                    <a:gs pos="1250">
                      <a:srgbClr val="505050"/>
                    </a:gs>
                    <a:gs pos="100000">
                      <a:srgbClr val="505050"/>
                    </a:gs>
                  </a:gsLst>
                  <a:lin ang="5400000" scaled="0"/>
                </a:gradFill>
                <a:latin typeface="Segoe UI"/>
                <a:cs typeface="Segoe UI Semilight" panose="020B0402040204020203" pitchFamily="34" charset="0"/>
              </a:rPr>
              <a:t>of code required</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2" name="Text Placeholder 14"/>
          <p:cNvSpPr txBox="1">
            <a:spLocks/>
          </p:cNvSpPr>
          <p:nvPr/>
        </p:nvSpPr>
        <p:spPr>
          <a:xfrm>
            <a:off x="4153948" y="4204994"/>
            <a:ext cx="3444360" cy="161870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Make the same API code call on iOS, Android, and Windows</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Integrate into the language </a:t>
            </a:r>
            <a:br>
              <a:rPr lang="en-US" sz="1600" dirty="0">
                <a:gradFill>
                  <a:gsLst>
                    <a:gs pos="1250">
                      <a:srgbClr val="505050"/>
                    </a:gs>
                    <a:gs pos="100000">
                      <a:srgbClr val="505050"/>
                    </a:gs>
                  </a:gsLst>
                  <a:lin ang="5400000" scaled="0"/>
                </a:gradFill>
                <a:latin typeface="Segoe UI"/>
                <a:cs typeface="Segoe UI Semilight" panose="020B0402040204020203" pitchFamily="34" charset="0"/>
              </a:rPr>
            </a:br>
            <a:r>
              <a:rPr lang="en-US" sz="1600" dirty="0">
                <a:gradFill>
                  <a:gsLst>
                    <a:gs pos="1250">
                      <a:srgbClr val="505050"/>
                    </a:gs>
                    <a:gs pos="100000">
                      <a:srgbClr val="505050"/>
                    </a:gs>
                  </a:gsLst>
                  <a:lin ang="5400000" scaled="0"/>
                </a:gradFill>
                <a:latin typeface="Segoe UI"/>
                <a:cs typeface="Segoe UI Semilight" panose="020B0402040204020203" pitchFamily="34" charset="0"/>
              </a:rPr>
              <a:t>and platform of your choice</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3" name="Text Placeholder 14"/>
          <p:cNvSpPr txBox="1">
            <a:spLocks/>
          </p:cNvSpPr>
          <p:nvPr/>
        </p:nvSpPr>
        <p:spPr>
          <a:xfrm>
            <a:off x="8037828" y="4204993"/>
            <a:ext cx="3973673" cy="222454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Built by experts in their field from Microsoft Research, Bing, and Azure Machine Learning</a:t>
            </a:r>
          </a:p>
          <a:p>
            <a:pPr marL="0" indent="0" defTabSz="932563">
              <a:spcBef>
                <a:spcPts val="588"/>
              </a:spcBef>
              <a:spcAft>
                <a:spcPts val="588"/>
              </a:spcAft>
              <a:buNone/>
              <a:defRPr/>
            </a:pPr>
            <a:r>
              <a:rPr lang="en-US" sz="1600" dirty="0">
                <a:gradFill>
                  <a:gsLst>
                    <a:gs pos="1250">
                      <a:srgbClr val="505050"/>
                    </a:gs>
                    <a:gs pos="100000">
                      <a:srgbClr val="505050"/>
                    </a:gs>
                  </a:gsLst>
                  <a:lin ang="5400000" scaled="0"/>
                </a:gradFill>
                <a:latin typeface="Segoe UI"/>
                <a:cs typeface="Segoe UI Semilight" panose="020B0402040204020203" pitchFamily="34" charset="0"/>
              </a:rPr>
              <a:t>Quality documentation, sample code, and community support</a:t>
            </a: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a:p>
            <a:pPr marL="0" indent="0" defTabSz="932563">
              <a:spcBef>
                <a:spcPts val="588"/>
              </a:spcBef>
              <a:spcAft>
                <a:spcPts val="588"/>
              </a:spcAft>
              <a:buNone/>
              <a:defRPr/>
            </a:pPr>
            <a:endParaRPr lang="en-US" sz="1600" dirty="0">
              <a:gradFill>
                <a:gsLst>
                  <a:gs pos="1250">
                    <a:srgbClr val="505050"/>
                  </a:gs>
                  <a:gs pos="100000">
                    <a:srgbClr val="505050"/>
                  </a:gs>
                </a:gsLst>
                <a:lin ang="5400000" scaled="0"/>
              </a:gradFill>
              <a:latin typeface="Segoe UI"/>
              <a:cs typeface="Segoe UI Semilight" panose="020B0402040204020203" pitchFamily="34" charset="0"/>
            </a:endParaRPr>
          </a:p>
        </p:txBody>
      </p:sp>
      <p:grpSp>
        <p:nvGrpSpPr>
          <p:cNvPr id="19" name="Group 18"/>
          <p:cNvGrpSpPr/>
          <p:nvPr/>
        </p:nvGrpSpPr>
        <p:grpSpPr>
          <a:xfrm>
            <a:off x="4739707" y="6295252"/>
            <a:ext cx="2648726" cy="374743"/>
            <a:chOff x="4708300" y="6295658"/>
            <a:chExt cx="2649101" cy="374796"/>
          </a:xfrm>
        </p:grpSpPr>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8858764" y="5819277"/>
            <a:ext cx="2122578" cy="378275"/>
            <a:chOff x="8446309" y="5819616"/>
            <a:chExt cx="2122879" cy="378328"/>
          </a:xfrm>
        </p:grpSpPr>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381398" y="6215197"/>
            <a:ext cx="3077308" cy="423664"/>
            <a:chOff x="8157755" y="6215592"/>
            <a:chExt cx="3077744" cy="423724"/>
          </a:xfrm>
        </p:grpSpPr>
        <p:pic>
          <p:nvPicPr>
            <p:cNvPr id="14" name="Picture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25863"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1845"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037827" y="5664043"/>
            <a:ext cx="3764450"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27269" y="3750212"/>
            <a:ext cx="761639" cy="468972"/>
          </a:xfrm>
          <a:prstGeom prst="rect">
            <a:avLst/>
          </a:prstGeom>
          <a:noFill/>
        </p:spPr>
        <p:txBody>
          <a:bodyPr wrap="none" rtlCol="0">
            <a:spAutoFit/>
          </a:bodyPr>
          <a:lstStyle/>
          <a:p>
            <a:pPr algn="ctr" defTabSz="914225" latinLnBrk="0">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Easy</a:t>
            </a:r>
          </a:p>
        </p:txBody>
      </p:sp>
      <p:sp>
        <p:nvSpPr>
          <p:cNvPr id="26" name="TextBox 25"/>
          <p:cNvSpPr txBox="1"/>
          <p:nvPr/>
        </p:nvSpPr>
        <p:spPr>
          <a:xfrm>
            <a:off x="5490115" y="3767864"/>
            <a:ext cx="1147908" cy="468972"/>
          </a:xfrm>
          <a:prstGeom prst="rect">
            <a:avLst/>
          </a:prstGeom>
          <a:noFill/>
        </p:spPr>
        <p:txBody>
          <a:bodyPr wrap="none" rtlCol="0">
            <a:spAutoFit/>
          </a:bodyPr>
          <a:lstStyle/>
          <a:p>
            <a:pPr algn="ctr" defTabSz="914225" latinLnBrk="0">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Flexible</a:t>
            </a:r>
          </a:p>
        </p:txBody>
      </p:sp>
      <p:sp>
        <p:nvSpPr>
          <p:cNvPr id="27" name="TextBox 26"/>
          <p:cNvSpPr txBox="1"/>
          <p:nvPr/>
        </p:nvSpPr>
        <p:spPr>
          <a:xfrm>
            <a:off x="9393380" y="3761075"/>
            <a:ext cx="1053344" cy="468972"/>
          </a:xfrm>
          <a:prstGeom prst="rect">
            <a:avLst/>
          </a:prstGeom>
          <a:noFill/>
        </p:spPr>
        <p:txBody>
          <a:bodyPr wrap="none" rtlCol="0">
            <a:spAutoFit/>
          </a:bodyPr>
          <a:lstStyle/>
          <a:p>
            <a:pPr algn="ctr" defTabSz="914225" latinLnBrk="0">
              <a:defRPr/>
            </a:pPr>
            <a:r>
              <a:rPr lang="en-US" sz="2400" kern="0" dirty="0">
                <a:gradFill>
                  <a:gsLst>
                    <a:gs pos="2917">
                      <a:srgbClr val="505050"/>
                    </a:gs>
                    <a:gs pos="30000">
                      <a:srgbClr val="505050"/>
                    </a:gs>
                  </a:gsLst>
                  <a:lin ang="5400000" scaled="0"/>
                </a:gradFill>
                <a:latin typeface="Segoe UI Light"/>
                <a:cs typeface="Segoe UI Semilight" panose="020B0402040204020203" pitchFamily="34" charset="0"/>
              </a:rPr>
              <a:t>Tested</a:t>
            </a:r>
          </a:p>
        </p:txBody>
      </p:sp>
      <p:grpSp>
        <p:nvGrpSpPr>
          <p:cNvPr id="20" name="Group 19"/>
          <p:cNvGrpSpPr/>
          <p:nvPr/>
        </p:nvGrpSpPr>
        <p:grpSpPr>
          <a:xfrm>
            <a:off x="5117631" y="5870277"/>
            <a:ext cx="1892876" cy="394358"/>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latinLnBrk="0">
                <a:defRPr/>
              </a:pPr>
              <a:endParaRPr lang="en-US" kern="0" dirty="0">
                <a:solidFill>
                  <a:sysClr val="windowText" lastClr="000000"/>
                </a:solidFill>
                <a:latin typeface="Segoe UI"/>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grpSp>
      <p:grpSp>
        <p:nvGrpSpPr>
          <p:cNvPr id="24" name="Group 23"/>
          <p:cNvGrpSpPr/>
          <p:nvPr/>
        </p:nvGrpSpPr>
        <p:grpSpPr>
          <a:xfrm>
            <a:off x="1387750" y="5619948"/>
            <a:ext cx="1640678" cy="1268864"/>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latinLnBrk="0">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2854" tIns="146284" rIns="182854" bIns="146284" rtlCol="0">
              <a:spAutoFit/>
            </a:bodyPr>
            <a:lstStyle/>
            <a:p>
              <a:pPr algn="ctr" defTabSz="914225" latinLnBrk="0">
                <a:lnSpc>
                  <a:spcPct val="90000"/>
                </a:lnSpc>
                <a:spcAft>
                  <a:spcPts val="600"/>
                </a:spcAft>
                <a:defRPr/>
              </a:pP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GET A</a:t>
              </a:r>
              <a:br>
                <a:rPr lang="en-US" sz="1400" b="1" kern="0" dirty="0">
                  <a:gradFill>
                    <a:gsLst>
                      <a:gs pos="2917">
                        <a:srgbClr val="FFFFFF"/>
                      </a:gs>
                      <a:gs pos="30000">
                        <a:srgbClr val="FFFFFF"/>
                      </a:gs>
                    </a:gsLst>
                    <a:lin ang="5400000" scaled="0"/>
                  </a:gradFill>
                  <a:latin typeface="Segoe UI"/>
                  <a:cs typeface="Segoe UI Semibold" panose="020B0702040204020203" pitchFamily="34" charset="0"/>
                </a:rPr>
              </a:b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2854" tIns="146284" rIns="182854" bIns="146284" rtlCol="0">
              <a:spAutoFit/>
            </a:bodyPr>
            <a:lstStyle/>
            <a:p>
              <a:pPr algn="ctr" defTabSz="914225" latinLnBrk="0">
                <a:lnSpc>
                  <a:spcPct val="90000"/>
                </a:lnSpc>
                <a:spcAft>
                  <a:spcPts val="600"/>
                </a:spcAft>
                <a:defRPr/>
              </a:pPr>
              <a:r>
                <a:rPr lang="en-US" sz="1400" b="1" kern="0" dirty="0">
                  <a:gradFill>
                    <a:gsLst>
                      <a:gs pos="2917">
                        <a:srgbClr val="FFFFFF"/>
                      </a:gs>
                      <a:gs pos="30000">
                        <a:srgbClr val="FFFFFF"/>
                      </a:gs>
                    </a:gsLst>
                    <a:lin ang="5400000" scaled="0"/>
                  </a:gradFill>
                  <a:latin typeface="Segoe UI"/>
                  <a:cs typeface="Segoe UI Semibold" panose="020B0702040204020203" pitchFamily="34" charset="0"/>
                </a:rPr>
                <a:t>BUILD</a:t>
              </a:r>
            </a:p>
          </p:txBody>
        </p:sp>
      </p:grpSp>
      <p:sp>
        <p:nvSpPr>
          <p:cNvPr id="3" name="Rectangle 2"/>
          <p:cNvSpPr/>
          <p:nvPr/>
        </p:nvSpPr>
        <p:spPr bwMode="auto">
          <a:xfrm>
            <a:off x="865" y="5747094"/>
            <a:ext cx="11920448" cy="1192335"/>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latinLnBrk="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itle 1"/>
          <p:cNvSpPr>
            <a:spLocks noGrp="1"/>
          </p:cNvSpPr>
          <p:nvPr>
            <p:ph type="title"/>
          </p:nvPr>
        </p:nvSpPr>
        <p:spPr>
          <a:xfrm>
            <a:off x="269241" y="289958"/>
            <a:ext cx="11655840" cy="1794405"/>
          </a:xfrm>
        </p:spPr>
        <p:txBody>
          <a:bodyPr/>
          <a:lstStyle/>
          <a:p>
            <a:r>
              <a:rPr lang="en-US" sz="4800" dirty="0">
                <a:gradFill>
                  <a:gsLst>
                    <a:gs pos="1250">
                      <a:schemeClr val="bg1"/>
                    </a:gs>
                    <a:gs pos="100000">
                      <a:schemeClr val="bg1"/>
                    </a:gs>
                  </a:gsLst>
                  <a:lin ang="5400000" scaled="0"/>
                </a:gradFill>
              </a:rPr>
              <a:t>Why Microsoft </a:t>
            </a:r>
            <a:br>
              <a:rPr lang="en-US" sz="4800" dirty="0">
                <a:gradFill>
                  <a:gsLst>
                    <a:gs pos="1250">
                      <a:schemeClr val="bg1"/>
                    </a:gs>
                    <a:gs pos="100000">
                      <a:schemeClr val="bg1"/>
                    </a:gs>
                  </a:gsLst>
                  <a:lin ang="5400000" scaled="0"/>
                </a:gradFill>
              </a:rPr>
            </a:br>
            <a:r>
              <a:rPr lang="en-US" sz="4800" dirty="0">
                <a:gradFill>
                  <a:gsLst>
                    <a:gs pos="1250">
                      <a:schemeClr val="bg1"/>
                    </a:gs>
                    <a:gs pos="100000">
                      <a:schemeClr val="bg1"/>
                    </a:gs>
                  </a:gsLst>
                  <a:lin ang="5400000" scaled="0"/>
                </a:gradFill>
              </a:rPr>
              <a:t>Cognitive Services ?</a:t>
            </a:r>
          </a:p>
        </p:txBody>
      </p:sp>
    </p:spTree>
    <p:extLst>
      <p:ext uri="{BB962C8B-B14F-4D97-AF65-F5344CB8AC3E}">
        <p14:creationId xmlns:p14="http://schemas.microsoft.com/office/powerpoint/2010/main" val="4149453276"/>
      </p:ext>
    </p:extLst>
  </p:cSld>
  <p:clrMapOvr>
    <a:masterClrMapping/>
  </p:clrMapOvr>
  <mc:AlternateContent xmlns:mc="http://schemas.openxmlformats.org/markup-compatibility/2006" xmlns:p14="http://schemas.microsoft.com/office/powerpoint/2010/main">
    <mc:Choice Requires="p14">
      <p:transition p14:dur="0" advTm="299"/>
    </mc:Choice>
    <mc:Fallback xmlns="">
      <p:transition advTm="29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grpSp>
        <p:nvGrpSpPr>
          <p:cNvPr id="7" name="Group 6"/>
          <p:cNvGrpSpPr/>
          <p:nvPr/>
        </p:nvGrpSpPr>
        <p:grpSpPr>
          <a:xfrm>
            <a:off x="453952" y="3586513"/>
            <a:ext cx="2098974" cy="627407"/>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Emotion</a:t>
              </a:r>
            </a:p>
          </p:txBody>
        </p:sp>
      </p:grpSp>
      <p:grpSp>
        <p:nvGrpSpPr>
          <p:cNvPr id="12" name="Group 11"/>
          <p:cNvGrpSpPr/>
          <p:nvPr/>
        </p:nvGrpSpPr>
        <p:grpSpPr>
          <a:xfrm>
            <a:off x="2682513" y="3586513"/>
            <a:ext cx="2195928" cy="627407"/>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Speaker Recognition</a:t>
              </a:r>
            </a:p>
          </p:txBody>
        </p:sp>
      </p:grpSp>
      <p:grpSp>
        <p:nvGrpSpPr>
          <p:cNvPr id="19" name="Group 18"/>
          <p:cNvGrpSpPr/>
          <p:nvPr/>
        </p:nvGrpSpPr>
        <p:grpSpPr>
          <a:xfrm>
            <a:off x="2682512" y="4299874"/>
            <a:ext cx="2195928" cy="627407"/>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Speech</a:t>
              </a:r>
            </a:p>
          </p:txBody>
        </p:sp>
      </p:grpSp>
      <p:grpSp>
        <p:nvGrpSpPr>
          <p:cNvPr id="24" name="Group 23"/>
          <p:cNvGrpSpPr/>
          <p:nvPr/>
        </p:nvGrpSpPr>
        <p:grpSpPr>
          <a:xfrm>
            <a:off x="2677806" y="2873152"/>
            <a:ext cx="2199076" cy="627404"/>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Custom Recognition</a:t>
              </a:r>
            </a:p>
          </p:txBody>
        </p:sp>
      </p:grpSp>
      <p:grpSp>
        <p:nvGrpSpPr>
          <p:cNvPr id="29" name="Group 28"/>
          <p:cNvGrpSpPr/>
          <p:nvPr/>
        </p:nvGrpSpPr>
        <p:grpSpPr>
          <a:xfrm>
            <a:off x="453952" y="2873151"/>
            <a:ext cx="2099966" cy="627407"/>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Computer Vision</a:t>
              </a:r>
            </a:p>
          </p:txBody>
        </p:sp>
      </p:grpSp>
      <p:grpSp>
        <p:nvGrpSpPr>
          <p:cNvPr id="34" name="Group 33"/>
          <p:cNvGrpSpPr/>
          <p:nvPr/>
        </p:nvGrpSpPr>
        <p:grpSpPr>
          <a:xfrm>
            <a:off x="453952" y="4299874"/>
            <a:ext cx="2101318" cy="627407"/>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53952" y="5013236"/>
            <a:ext cx="2098975" cy="627407"/>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653" y="2289264"/>
            <a:ext cx="296411" cy="359581"/>
          </a:xfrm>
          <a:prstGeom prst="rect">
            <a:avLst/>
          </a:prstGeom>
        </p:spPr>
      </p:pic>
      <p:sp>
        <p:nvSpPr>
          <p:cNvPr id="45" name="Right Bracket 44"/>
          <p:cNvSpPr/>
          <p:nvPr/>
        </p:nvSpPr>
        <p:spPr>
          <a:xfrm rot="16200000">
            <a:off x="5936439" y="-3734799"/>
            <a:ext cx="209908" cy="1157882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latinLnBrk="0">
              <a:defRPr/>
            </a:pPr>
            <a:endParaRPr lang="en-US" kern="0">
              <a:solidFill>
                <a:prstClr val="black"/>
              </a:solidFill>
              <a:latin typeface="Segoe UI"/>
            </a:endParaRPr>
          </a:p>
        </p:txBody>
      </p:sp>
      <p:sp>
        <p:nvSpPr>
          <p:cNvPr id="46" name="Rectangle 45"/>
          <p:cNvSpPr/>
          <p:nvPr/>
        </p:nvSpPr>
        <p:spPr>
          <a:xfrm>
            <a:off x="269241" y="1302646"/>
            <a:ext cx="11655840" cy="557611"/>
          </a:xfrm>
          <a:prstGeom prst="rect">
            <a:avLst/>
          </a:prstGeom>
          <a:solidFill>
            <a:schemeClr val="tx1"/>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333" b="1" kern="0" dirty="0">
                <a:solidFill>
                  <a:srgbClr val="505050"/>
                </a:solidFill>
                <a:latin typeface="Segoe UI Light"/>
              </a:rPr>
              <a:t>microsoft.com/cognitive</a:t>
            </a:r>
          </a:p>
        </p:txBody>
      </p:sp>
      <p:grpSp>
        <p:nvGrpSpPr>
          <p:cNvPr id="48" name="Group 47"/>
          <p:cNvGrpSpPr/>
          <p:nvPr/>
        </p:nvGrpSpPr>
        <p:grpSpPr>
          <a:xfrm>
            <a:off x="9616294" y="2169084"/>
            <a:ext cx="2178717" cy="627408"/>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Search</a:t>
              </a:r>
            </a:p>
          </p:txBody>
        </p:sp>
      </p:grpSp>
      <p:grpSp>
        <p:nvGrpSpPr>
          <p:cNvPr id="54" name="Group 53"/>
          <p:cNvGrpSpPr/>
          <p:nvPr/>
        </p:nvGrpSpPr>
        <p:grpSpPr>
          <a:xfrm>
            <a:off x="2682462" y="2162051"/>
            <a:ext cx="2215536" cy="627408"/>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Speech</a:t>
              </a:r>
            </a:p>
          </p:txBody>
        </p:sp>
      </p:grpSp>
      <p:grpSp>
        <p:nvGrpSpPr>
          <p:cNvPr id="61" name="Group 60"/>
          <p:cNvGrpSpPr/>
          <p:nvPr/>
        </p:nvGrpSpPr>
        <p:grpSpPr>
          <a:xfrm>
            <a:off x="4994619" y="2170267"/>
            <a:ext cx="2185876" cy="627408"/>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Language</a:t>
              </a:r>
            </a:p>
          </p:txBody>
        </p:sp>
      </p:grpSp>
      <p:grpSp>
        <p:nvGrpSpPr>
          <p:cNvPr id="66" name="Group 65"/>
          <p:cNvGrpSpPr/>
          <p:nvPr/>
        </p:nvGrpSpPr>
        <p:grpSpPr>
          <a:xfrm>
            <a:off x="7309035" y="2169084"/>
            <a:ext cx="2178718" cy="627408"/>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Knowledge</a:t>
              </a:r>
            </a:p>
          </p:txBody>
        </p:sp>
      </p:grpSp>
      <p:grpSp>
        <p:nvGrpSpPr>
          <p:cNvPr id="71" name="Group 70"/>
          <p:cNvGrpSpPr/>
          <p:nvPr/>
        </p:nvGrpSpPr>
        <p:grpSpPr>
          <a:xfrm>
            <a:off x="453952" y="2159789"/>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grpSp>
        <p:nvGrpSpPr>
          <p:cNvPr id="75" name="Group 74"/>
          <p:cNvGrpSpPr/>
          <p:nvPr/>
        </p:nvGrpSpPr>
        <p:grpSpPr>
          <a:xfrm>
            <a:off x="4993839" y="3586513"/>
            <a:ext cx="2171620" cy="627407"/>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Linguistic Analysis</a:t>
              </a:r>
            </a:p>
          </p:txBody>
        </p:sp>
      </p:grpSp>
      <p:grpSp>
        <p:nvGrpSpPr>
          <p:cNvPr id="80" name="Group 79"/>
          <p:cNvGrpSpPr/>
          <p:nvPr/>
        </p:nvGrpSpPr>
        <p:grpSpPr>
          <a:xfrm>
            <a:off x="4979992" y="4299874"/>
            <a:ext cx="2171625" cy="627407"/>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Language Understanding</a:t>
              </a:r>
            </a:p>
          </p:txBody>
        </p:sp>
      </p:grpSp>
      <p:grpSp>
        <p:nvGrpSpPr>
          <p:cNvPr id="85" name="Group 84"/>
          <p:cNvGrpSpPr/>
          <p:nvPr/>
        </p:nvGrpSpPr>
        <p:grpSpPr>
          <a:xfrm>
            <a:off x="5000770" y="2873152"/>
            <a:ext cx="2172490" cy="627404"/>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Spell Check</a:t>
              </a:r>
            </a:p>
          </p:txBody>
        </p:sp>
      </p:grpSp>
      <p:grpSp>
        <p:nvGrpSpPr>
          <p:cNvPr id="90" name="Group 89"/>
          <p:cNvGrpSpPr/>
          <p:nvPr/>
        </p:nvGrpSpPr>
        <p:grpSpPr>
          <a:xfrm>
            <a:off x="7320592" y="3586513"/>
            <a:ext cx="2171546" cy="627407"/>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Entity Linking</a:t>
              </a:r>
            </a:p>
          </p:txBody>
        </p:sp>
      </p:grpSp>
      <p:grpSp>
        <p:nvGrpSpPr>
          <p:cNvPr id="95" name="Group 94"/>
          <p:cNvGrpSpPr/>
          <p:nvPr/>
        </p:nvGrpSpPr>
        <p:grpSpPr>
          <a:xfrm>
            <a:off x="7312722" y="4299874"/>
            <a:ext cx="2179416" cy="627407"/>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Knowledge Exploration</a:t>
              </a:r>
            </a:p>
          </p:txBody>
        </p:sp>
      </p:grpSp>
      <p:grpSp>
        <p:nvGrpSpPr>
          <p:cNvPr id="100" name="Group 99"/>
          <p:cNvGrpSpPr/>
          <p:nvPr/>
        </p:nvGrpSpPr>
        <p:grpSpPr>
          <a:xfrm>
            <a:off x="7297147" y="2873152"/>
            <a:ext cx="2182436" cy="627404"/>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Academic Knowledge </a:t>
              </a:r>
            </a:p>
          </p:txBody>
        </p:sp>
      </p:grpSp>
      <p:grpSp>
        <p:nvGrpSpPr>
          <p:cNvPr id="105" name="Group 104"/>
          <p:cNvGrpSpPr/>
          <p:nvPr/>
        </p:nvGrpSpPr>
        <p:grpSpPr>
          <a:xfrm>
            <a:off x="9603470" y="3586513"/>
            <a:ext cx="2175914" cy="627407"/>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Image Search</a:t>
              </a:r>
            </a:p>
          </p:txBody>
        </p:sp>
      </p:grpSp>
      <p:grpSp>
        <p:nvGrpSpPr>
          <p:cNvPr id="110" name="Group 109"/>
          <p:cNvGrpSpPr/>
          <p:nvPr/>
        </p:nvGrpSpPr>
        <p:grpSpPr>
          <a:xfrm>
            <a:off x="9614303" y="4299874"/>
            <a:ext cx="2170535" cy="627407"/>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Video Search</a:t>
              </a:r>
            </a:p>
          </p:txBody>
        </p:sp>
      </p:grpSp>
      <p:grpSp>
        <p:nvGrpSpPr>
          <p:cNvPr id="115" name="Group 114"/>
          <p:cNvGrpSpPr/>
          <p:nvPr/>
        </p:nvGrpSpPr>
        <p:grpSpPr>
          <a:xfrm>
            <a:off x="9603470" y="2873152"/>
            <a:ext cx="2178939" cy="627404"/>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Web Search</a:t>
              </a:r>
            </a:p>
          </p:txBody>
        </p:sp>
      </p:grpSp>
      <p:grpSp>
        <p:nvGrpSpPr>
          <p:cNvPr id="120" name="Group 119"/>
          <p:cNvGrpSpPr/>
          <p:nvPr/>
        </p:nvGrpSpPr>
        <p:grpSpPr>
          <a:xfrm>
            <a:off x="4979992" y="5724923"/>
            <a:ext cx="2171624" cy="627407"/>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WebLM</a:t>
              </a:r>
            </a:p>
          </p:txBody>
        </p:sp>
      </p:grpSp>
      <p:grpSp>
        <p:nvGrpSpPr>
          <p:cNvPr id="125" name="Group 124"/>
          <p:cNvGrpSpPr/>
          <p:nvPr/>
        </p:nvGrpSpPr>
        <p:grpSpPr>
          <a:xfrm>
            <a:off x="4978482" y="5013236"/>
            <a:ext cx="2174643" cy="627404"/>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Text Analytics</a:t>
              </a:r>
            </a:p>
          </p:txBody>
        </p:sp>
      </p:grpSp>
      <p:sp>
        <p:nvSpPr>
          <p:cNvPr id="132" name="Rectangle 131"/>
          <p:cNvSpPr/>
          <p:nvPr/>
        </p:nvSpPr>
        <p:spPr>
          <a:xfrm>
            <a:off x="7318356" y="5013236"/>
            <a:ext cx="2161228" cy="624525"/>
          </a:xfrm>
          <a:prstGeom prst="rect">
            <a:avLst/>
          </a:prstGeom>
          <a:solidFill>
            <a:schemeClr val="tx1"/>
          </a:solid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  Recommendations</a:t>
            </a:r>
          </a:p>
        </p:txBody>
      </p:sp>
      <p:grpSp>
        <p:nvGrpSpPr>
          <p:cNvPr id="135" name="Group 134"/>
          <p:cNvGrpSpPr/>
          <p:nvPr/>
        </p:nvGrpSpPr>
        <p:grpSpPr>
          <a:xfrm>
            <a:off x="9639428" y="5724923"/>
            <a:ext cx="2167511" cy="627407"/>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Autosuggest</a:t>
              </a:r>
            </a:p>
          </p:txBody>
        </p:sp>
      </p:grpSp>
      <p:grpSp>
        <p:nvGrpSpPr>
          <p:cNvPr id="140" name="Group 139"/>
          <p:cNvGrpSpPr/>
          <p:nvPr/>
        </p:nvGrpSpPr>
        <p:grpSpPr>
          <a:xfrm>
            <a:off x="9630142" y="5013236"/>
            <a:ext cx="2170535" cy="627404"/>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News Search</a:t>
              </a:r>
            </a:p>
          </p:txBody>
        </p:sp>
      </p:grpSp>
      <p:sp>
        <p:nvSpPr>
          <p:cNvPr id="99" name="Rectangle 98"/>
          <p:cNvSpPr/>
          <p:nvPr/>
        </p:nvSpPr>
        <p:spPr>
          <a:xfrm>
            <a:off x="269241" y="2004605"/>
            <a:ext cx="11655840" cy="456188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pPr defTabSz="896386" latinLnBrk="0">
              <a:defRPr/>
            </a:pPr>
            <a:endParaRPr lang="en-US" sz="1078" kern="0" dirty="0">
              <a:gradFill>
                <a:gsLst>
                  <a:gs pos="0">
                    <a:srgbClr val="FFFFFF"/>
                  </a:gs>
                  <a:gs pos="100000">
                    <a:srgbClr val="FFFFFF"/>
                  </a:gs>
                </a:gsLst>
                <a:lin ang="5400000" scaled="0"/>
              </a:gradFill>
              <a:latin typeface="Segoe UI"/>
            </a:endParaRPr>
          </a:p>
        </p:txBody>
      </p:sp>
      <p:grpSp>
        <p:nvGrpSpPr>
          <p:cNvPr id="104" name="Group 103"/>
          <p:cNvGrpSpPr/>
          <p:nvPr/>
        </p:nvGrpSpPr>
        <p:grpSpPr>
          <a:xfrm>
            <a:off x="2686736" y="5013236"/>
            <a:ext cx="2185419" cy="617168"/>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Translator</a:t>
              </a:r>
            </a:p>
          </p:txBody>
        </p:sp>
      </p:grpSp>
      <p:sp>
        <p:nvSpPr>
          <p:cNvPr id="101" name="Freeform 22"/>
          <p:cNvSpPr>
            <a:spLocks noChangeAspect="1"/>
          </p:cNvSpPr>
          <p:nvPr/>
        </p:nvSpPr>
        <p:spPr bwMode="auto">
          <a:xfrm>
            <a:off x="540068" y="2361367"/>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1" name="Freeform 18"/>
          <p:cNvSpPr>
            <a:spLocks noChangeAspect="1"/>
          </p:cNvSpPr>
          <p:nvPr/>
        </p:nvSpPr>
        <p:spPr bwMode="auto">
          <a:xfrm>
            <a:off x="2785270" y="2323732"/>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4" name="Freeform 9"/>
          <p:cNvSpPr>
            <a:spLocks noChangeAspect="1"/>
          </p:cNvSpPr>
          <p:nvPr/>
        </p:nvSpPr>
        <p:spPr bwMode="auto">
          <a:xfrm>
            <a:off x="5125675" y="2334207"/>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6" name="Freeform 5"/>
          <p:cNvSpPr>
            <a:spLocks/>
          </p:cNvSpPr>
          <p:nvPr/>
        </p:nvSpPr>
        <p:spPr bwMode="auto">
          <a:xfrm>
            <a:off x="7376912" y="2318255"/>
            <a:ext cx="381223"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nvGrpSpPr>
          <p:cNvPr id="119" name="Group 118"/>
          <p:cNvGrpSpPr/>
          <p:nvPr/>
        </p:nvGrpSpPr>
        <p:grpSpPr>
          <a:xfrm>
            <a:off x="9757507" y="2308220"/>
            <a:ext cx="300826" cy="343570"/>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spTree>
    <p:extLst>
      <p:ext uri="{BB962C8B-B14F-4D97-AF65-F5344CB8AC3E}">
        <p14:creationId xmlns:p14="http://schemas.microsoft.com/office/powerpoint/2010/main" val="3124363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latinLnBrk="0">
              <a:defRPr/>
            </a:pPr>
            <a:endParaRPr lang="en-US" sz="1730" b="1" kern="0">
              <a:solidFill>
                <a:srgbClr val="FFB900"/>
              </a:solidFill>
              <a:latin typeface="Segoe UI"/>
            </a:endParaRPr>
          </a:p>
        </p:txBody>
      </p:sp>
      <p:grpSp>
        <p:nvGrpSpPr>
          <p:cNvPr id="7" name="Group 6"/>
          <p:cNvGrpSpPr/>
          <p:nvPr/>
        </p:nvGrpSpPr>
        <p:grpSpPr>
          <a:xfrm>
            <a:off x="453952" y="3586513"/>
            <a:ext cx="2098974" cy="627407"/>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Emotion</a:t>
              </a:r>
            </a:p>
          </p:txBody>
        </p:sp>
      </p:grpSp>
      <p:grpSp>
        <p:nvGrpSpPr>
          <p:cNvPr id="12" name="Group 11"/>
          <p:cNvGrpSpPr/>
          <p:nvPr/>
        </p:nvGrpSpPr>
        <p:grpSpPr>
          <a:xfrm>
            <a:off x="2682513" y="3586513"/>
            <a:ext cx="2195928" cy="627407"/>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Speaker Recognition</a:t>
              </a:r>
            </a:p>
          </p:txBody>
        </p:sp>
      </p:grpSp>
      <p:grpSp>
        <p:nvGrpSpPr>
          <p:cNvPr id="19" name="Group 18"/>
          <p:cNvGrpSpPr/>
          <p:nvPr/>
        </p:nvGrpSpPr>
        <p:grpSpPr>
          <a:xfrm>
            <a:off x="2682512" y="4299874"/>
            <a:ext cx="2195928" cy="627407"/>
            <a:chOff x="9701909" y="5630862"/>
            <a:chExt cx="2459932" cy="533400"/>
          </a:xfrm>
          <a:solidFill>
            <a:srgbClr val="0070C0"/>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Speech</a:t>
              </a:r>
            </a:p>
          </p:txBody>
        </p:sp>
      </p:grpSp>
      <p:grpSp>
        <p:nvGrpSpPr>
          <p:cNvPr id="24" name="Group 23"/>
          <p:cNvGrpSpPr/>
          <p:nvPr/>
        </p:nvGrpSpPr>
        <p:grpSpPr>
          <a:xfrm>
            <a:off x="2677806" y="2873152"/>
            <a:ext cx="2199076" cy="627404"/>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Custom Recognition</a:t>
              </a:r>
            </a:p>
          </p:txBody>
        </p:sp>
      </p:grpSp>
      <p:grpSp>
        <p:nvGrpSpPr>
          <p:cNvPr id="29" name="Group 28"/>
          <p:cNvGrpSpPr/>
          <p:nvPr/>
        </p:nvGrpSpPr>
        <p:grpSpPr>
          <a:xfrm>
            <a:off x="453952" y="2873151"/>
            <a:ext cx="2099966" cy="627407"/>
            <a:chOff x="6827776" y="3192468"/>
            <a:chExt cx="2459933" cy="533401"/>
          </a:xfrm>
          <a:solidFill>
            <a:srgbClr val="0070C0"/>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Computer Vision</a:t>
              </a:r>
            </a:p>
          </p:txBody>
        </p:sp>
      </p:grpSp>
      <p:grpSp>
        <p:nvGrpSpPr>
          <p:cNvPr id="34" name="Group 33"/>
          <p:cNvGrpSpPr/>
          <p:nvPr/>
        </p:nvGrpSpPr>
        <p:grpSpPr>
          <a:xfrm>
            <a:off x="453952" y="4299874"/>
            <a:ext cx="2101318" cy="627407"/>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53952" y="5013236"/>
            <a:ext cx="2098975" cy="627407"/>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4653" y="2289264"/>
            <a:ext cx="296411" cy="359581"/>
          </a:xfrm>
          <a:prstGeom prst="rect">
            <a:avLst/>
          </a:prstGeom>
        </p:spPr>
      </p:pic>
      <p:sp>
        <p:nvSpPr>
          <p:cNvPr id="45" name="Right Bracket 44"/>
          <p:cNvSpPr/>
          <p:nvPr/>
        </p:nvSpPr>
        <p:spPr>
          <a:xfrm rot="16200000">
            <a:off x="5936439" y="-3734799"/>
            <a:ext cx="209908" cy="1157882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latinLnBrk="0">
              <a:defRPr/>
            </a:pPr>
            <a:endParaRPr lang="en-US" kern="0">
              <a:solidFill>
                <a:prstClr val="black"/>
              </a:solidFill>
              <a:latin typeface="Segoe UI"/>
            </a:endParaRPr>
          </a:p>
        </p:txBody>
      </p:sp>
      <p:grpSp>
        <p:nvGrpSpPr>
          <p:cNvPr id="48" name="Group 47"/>
          <p:cNvGrpSpPr/>
          <p:nvPr/>
        </p:nvGrpSpPr>
        <p:grpSpPr>
          <a:xfrm>
            <a:off x="9616294" y="2169084"/>
            <a:ext cx="2178717" cy="627408"/>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Search</a:t>
              </a:r>
            </a:p>
          </p:txBody>
        </p:sp>
      </p:grpSp>
      <p:grpSp>
        <p:nvGrpSpPr>
          <p:cNvPr id="54" name="Group 53"/>
          <p:cNvGrpSpPr/>
          <p:nvPr/>
        </p:nvGrpSpPr>
        <p:grpSpPr>
          <a:xfrm>
            <a:off x="2682462" y="2162051"/>
            <a:ext cx="2215536" cy="627408"/>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Speech</a:t>
              </a:r>
            </a:p>
          </p:txBody>
        </p:sp>
      </p:grpSp>
      <p:grpSp>
        <p:nvGrpSpPr>
          <p:cNvPr id="61" name="Group 60"/>
          <p:cNvGrpSpPr/>
          <p:nvPr/>
        </p:nvGrpSpPr>
        <p:grpSpPr>
          <a:xfrm>
            <a:off x="4994619" y="2170267"/>
            <a:ext cx="2185876" cy="627408"/>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Language</a:t>
              </a:r>
            </a:p>
          </p:txBody>
        </p:sp>
      </p:grpSp>
      <p:grpSp>
        <p:nvGrpSpPr>
          <p:cNvPr id="66" name="Group 65"/>
          <p:cNvGrpSpPr/>
          <p:nvPr/>
        </p:nvGrpSpPr>
        <p:grpSpPr>
          <a:xfrm>
            <a:off x="7309035" y="2169084"/>
            <a:ext cx="2178718" cy="627408"/>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Knowledge</a:t>
              </a:r>
            </a:p>
          </p:txBody>
        </p:sp>
      </p:grpSp>
      <p:grpSp>
        <p:nvGrpSpPr>
          <p:cNvPr id="71" name="Group 70"/>
          <p:cNvGrpSpPr/>
          <p:nvPr/>
        </p:nvGrpSpPr>
        <p:grpSpPr>
          <a:xfrm>
            <a:off x="453952" y="2159789"/>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latinLnBrk="0">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grpSp>
        <p:nvGrpSpPr>
          <p:cNvPr id="75" name="Group 74"/>
          <p:cNvGrpSpPr/>
          <p:nvPr/>
        </p:nvGrpSpPr>
        <p:grpSpPr>
          <a:xfrm>
            <a:off x="4993839" y="3586513"/>
            <a:ext cx="2171620" cy="627407"/>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Linguistic Analysis</a:t>
              </a:r>
            </a:p>
          </p:txBody>
        </p:sp>
      </p:grpSp>
      <p:grpSp>
        <p:nvGrpSpPr>
          <p:cNvPr id="80" name="Group 79"/>
          <p:cNvGrpSpPr/>
          <p:nvPr/>
        </p:nvGrpSpPr>
        <p:grpSpPr>
          <a:xfrm>
            <a:off x="4979992" y="4299874"/>
            <a:ext cx="2171625" cy="627407"/>
            <a:chOff x="9701909" y="5630862"/>
            <a:chExt cx="2459932" cy="533400"/>
          </a:xfrm>
          <a:solidFill>
            <a:srgbClr val="0070C0"/>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Language Understanding</a:t>
              </a:r>
            </a:p>
          </p:txBody>
        </p:sp>
      </p:grpSp>
      <p:grpSp>
        <p:nvGrpSpPr>
          <p:cNvPr id="85" name="Group 84"/>
          <p:cNvGrpSpPr/>
          <p:nvPr/>
        </p:nvGrpSpPr>
        <p:grpSpPr>
          <a:xfrm>
            <a:off x="5000770" y="2873152"/>
            <a:ext cx="2172490" cy="627404"/>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Spell Check</a:t>
              </a:r>
            </a:p>
          </p:txBody>
        </p:sp>
      </p:grpSp>
      <p:grpSp>
        <p:nvGrpSpPr>
          <p:cNvPr id="90" name="Group 89"/>
          <p:cNvGrpSpPr/>
          <p:nvPr/>
        </p:nvGrpSpPr>
        <p:grpSpPr>
          <a:xfrm>
            <a:off x="7320592" y="3586513"/>
            <a:ext cx="2171546" cy="627407"/>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Entity Linking</a:t>
              </a:r>
            </a:p>
          </p:txBody>
        </p:sp>
      </p:grpSp>
      <p:grpSp>
        <p:nvGrpSpPr>
          <p:cNvPr id="95" name="Group 94"/>
          <p:cNvGrpSpPr/>
          <p:nvPr/>
        </p:nvGrpSpPr>
        <p:grpSpPr>
          <a:xfrm>
            <a:off x="7312722" y="4299874"/>
            <a:ext cx="2179416" cy="627407"/>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Knowledge Exploration</a:t>
              </a:r>
            </a:p>
          </p:txBody>
        </p:sp>
      </p:grpSp>
      <p:grpSp>
        <p:nvGrpSpPr>
          <p:cNvPr id="100" name="Group 99"/>
          <p:cNvGrpSpPr/>
          <p:nvPr/>
        </p:nvGrpSpPr>
        <p:grpSpPr>
          <a:xfrm>
            <a:off x="7297147" y="2873152"/>
            <a:ext cx="2182436" cy="627404"/>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Academic Knowledge </a:t>
              </a:r>
            </a:p>
          </p:txBody>
        </p:sp>
      </p:grpSp>
      <p:grpSp>
        <p:nvGrpSpPr>
          <p:cNvPr id="105" name="Group 104"/>
          <p:cNvGrpSpPr/>
          <p:nvPr/>
        </p:nvGrpSpPr>
        <p:grpSpPr>
          <a:xfrm>
            <a:off x="9603470" y="3586513"/>
            <a:ext cx="2175914" cy="627407"/>
            <a:chOff x="9701909" y="5021262"/>
            <a:chExt cx="2459932" cy="533400"/>
          </a:xfrm>
          <a:solidFill>
            <a:srgbClr val="0070C0"/>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Bing </a:t>
              </a:r>
            </a:p>
            <a:p>
              <a:pPr defTabSz="878390" latinLnBrk="0">
                <a:defRPr/>
              </a:pPr>
              <a:r>
                <a:rPr lang="en-US" sz="1765" kern="0" dirty="0">
                  <a:solidFill>
                    <a:srgbClr val="FFFFFF"/>
                  </a:solidFill>
                  <a:latin typeface="Segoe UI Light"/>
                </a:rPr>
                <a:t>Image Search</a:t>
              </a:r>
            </a:p>
          </p:txBody>
        </p:sp>
      </p:grpSp>
      <p:grpSp>
        <p:nvGrpSpPr>
          <p:cNvPr id="110" name="Group 109"/>
          <p:cNvGrpSpPr/>
          <p:nvPr/>
        </p:nvGrpSpPr>
        <p:grpSpPr>
          <a:xfrm>
            <a:off x="9614303" y="4299874"/>
            <a:ext cx="2170535" cy="627407"/>
            <a:chOff x="9701909" y="5630862"/>
            <a:chExt cx="2459932" cy="533400"/>
          </a:xfrm>
          <a:solidFill>
            <a:srgbClr val="0070C0"/>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Bing </a:t>
              </a:r>
            </a:p>
            <a:p>
              <a:pPr defTabSz="878390" latinLnBrk="0">
                <a:defRPr/>
              </a:pPr>
              <a:r>
                <a:rPr lang="en-US" sz="1765" kern="0" dirty="0">
                  <a:solidFill>
                    <a:srgbClr val="FFFFFF"/>
                  </a:solidFill>
                  <a:latin typeface="Segoe UI Light"/>
                </a:rPr>
                <a:t>Video Search</a:t>
              </a:r>
            </a:p>
          </p:txBody>
        </p:sp>
      </p:grpSp>
      <p:grpSp>
        <p:nvGrpSpPr>
          <p:cNvPr id="115" name="Group 114"/>
          <p:cNvGrpSpPr/>
          <p:nvPr/>
        </p:nvGrpSpPr>
        <p:grpSpPr>
          <a:xfrm>
            <a:off x="9603470" y="2873152"/>
            <a:ext cx="2178939" cy="627404"/>
            <a:chOff x="9701907" y="3192460"/>
            <a:chExt cx="2459932" cy="533400"/>
          </a:xfrm>
          <a:solidFill>
            <a:srgbClr val="0070C0"/>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Bing </a:t>
              </a:r>
            </a:p>
            <a:p>
              <a:pPr defTabSz="878390" latinLnBrk="0">
                <a:defRPr/>
              </a:pPr>
              <a:r>
                <a:rPr lang="en-US" sz="1765" kern="0" dirty="0">
                  <a:solidFill>
                    <a:srgbClr val="FFFFFF"/>
                  </a:solidFill>
                  <a:latin typeface="Segoe UI Light"/>
                </a:rPr>
                <a:t>Web Search</a:t>
              </a:r>
            </a:p>
          </p:txBody>
        </p:sp>
      </p:grpSp>
      <p:grpSp>
        <p:nvGrpSpPr>
          <p:cNvPr id="120" name="Group 119"/>
          <p:cNvGrpSpPr/>
          <p:nvPr/>
        </p:nvGrpSpPr>
        <p:grpSpPr>
          <a:xfrm>
            <a:off x="4979992" y="5724923"/>
            <a:ext cx="2171624" cy="627407"/>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WebLM</a:t>
              </a:r>
            </a:p>
          </p:txBody>
        </p:sp>
      </p:grpSp>
      <p:grpSp>
        <p:nvGrpSpPr>
          <p:cNvPr id="125" name="Group 124"/>
          <p:cNvGrpSpPr/>
          <p:nvPr/>
        </p:nvGrpSpPr>
        <p:grpSpPr>
          <a:xfrm>
            <a:off x="4978482" y="5013236"/>
            <a:ext cx="2174643" cy="627404"/>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Text Analytics</a:t>
              </a:r>
            </a:p>
          </p:txBody>
        </p:sp>
      </p:grpSp>
      <p:sp>
        <p:nvSpPr>
          <p:cNvPr id="132" name="Rectangle 131"/>
          <p:cNvSpPr/>
          <p:nvPr/>
        </p:nvSpPr>
        <p:spPr>
          <a:xfrm>
            <a:off x="7318356" y="5013236"/>
            <a:ext cx="2161228" cy="624525"/>
          </a:xfrm>
          <a:prstGeom prst="rect">
            <a:avLst/>
          </a:prstGeom>
          <a:solidFill>
            <a:schemeClr val="tx1"/>
          </a:solid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  Recommendations</a:t>
            </a:r>
          </a:p>
        </p:txBody>
      </p:sp>
      <p:grpSp>
        <p:nvGrpSpPr>
          <p:cNvPr id="135" name="Group 134"/>
          <p:cNvGrpSpPr/>
          <p:nvPr/>
        </p:nvGrpSpPr>
        <p:grpSpPr>
          <a:xfrm>
            <a:off x="9639428" y="5724923"/>
            <a:ext cx="2167511" cy="627407"/>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gradFill>
                    <a:gsLst>
                      <a:gs pos="0">
                        <a:srgbClr val="404040"/>
                      </a:gs>
                      <a:gs pos="100000">
                        <a:srgbClr val="404040"/>
                      </a:gs>
                    </a:gsLst>
                    <a:lin ang="5400000" scaled="0"/>
                  </a:gradFill>
                  <a:latin typeface="Segoe UI Light"/>
                </a:rPr>
                <a:t>Bing </a:t>
              </a:r>
            </a:p>
            <a:p>
              <a:pPr defTabSz="878390" latinLnBrk="0">
                <a:defRPr/>
              </a:pPr>
              <a:r>
                <a:rPr lang="en-US" sz="1765" kern="0" dirty="0">
                  <a:gradFill>
                    <a:gsLst>
                      <a:gs pos="0">
                        <a:srgbClr val="404040"/>
                      </a:gs>
                      <a:gs pos="100000">
                        <a:srgbClr val="404040"/>
                      </a:gs>
                    </a:gsLst>
                    <a:lin ang="5400000" scaled="0"/>
                  </a:gradFill>
                  <a:latin typeface="Segoe UI Light"/>
                </a:rPr>
                <a:t>Autosuggest</a:t>
              </a:r>
            </a:p>
          </p:txBody>
        </p:sp>
      </p:grpSp>
      <p:grpSp>
        <p:nvGrpSpPr>
          <p:cNvPr id="140" name="Group 139"/>
          <p:cNvGrpSpPr/>
          <p:nvPr/>
        </p:nvGrpSpPr>
        <p:grpSpPr>
          <a:xfrm>
            <a:off x="9630142" y="5013236"/>
            <a:ext cx="2170535" cy="627404"/>
            <a:chOff x="9701907" y="3192460"/>
            <a:chExt cx="2459932" cy="533400"/>
          </a:xfrm>
          <a:solidFill>
            <a:srgbClr val="0070C0"/>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Bing </a:t>
              </a:r>
            </a:p>
            <a:p>
              <a:pPr defTabSz="878390" latinLnBrk="0">
                <a:defRPr/>
              </a:pPr>
              <a:r>
                <a:rPr lang="en-US" sz="1765" kern="0" dirty="0">
                  <a:solidFill>
                    <a:srgbClr val="FFFFFF"/>
                  </a:solidFill>
                  <a:latin typeface="Segoe UI Light"/>
                </a:rPr>
                <a:t>News Search</a:t>
              </a:r>
            </a:p>
          </p:txBody>
        </p:sp>
      </p:grpSp>
      <p:grpSp>
        <p:nvGrpSpPr>
          <p:cNvPr id="104" name="Group 103"/>
          <p:cNvGrpSpPr/>
          <p:nvPr/>
        </p:nvGrpSpPr>
        <p:grpSpPr>
          <a:xfrm>
            <a:off x="2686736" y="5013236"/>
            <a:ext cx="2185419" cy="617168"/>
            <a:chOff x="9701909" y="5021262"/>
            <a:chExt cx="2459932" cy="533400"/>
          </a:xfrm>
          <a:solidFill>
            <a:srgbClr val="0070C0"/>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latinLnBrk="0">
                <a:defRPr/>
              </a:pPr>
              <a:endParaRPr lang="en-US" sz="1765" kern="0" dirty="0">
                <a:solidFill>
                  <a:srgbClr val="FFFFFF"/>
                </a:solidFill>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latinLnBrk="0">
                <a:defRPr/>
              </a:pPr>
              <a:r>
                <a:rPr lang="en-US" sz="1765" kern="0" dirty="0">
                  <a:solidFill>
                    <a:srgbClr val="FFFFFF"/>
                  </a:solidFill>
                  <a:latin typeface="Segoe UI Light"/>
                </a:rPr>
                <a:t>Translator</a:t>
              </a:r>
            </a:p>
          </p:txBody>
        </p:sp>
      </p:grpSp>
      <p:sp>
        <p:nvSpPr>
          <p:cNvPr id="101" name="Freeform 22"/>
          <p:cNvSpPr>
            <a:spLocks noChangeAspect="1"/>
          </p:cNvSpPr>
          <p:nvPr/>
        </p:nvSpPr>
        <p:spPr bwMode="auto">
          <a:xfrm>
            <a:off x="540068" y="2361367"/>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1" name="Freeform 18"/>
          <p:cNvSpPr>
            <a:spLocks noChangeAspect="1"/>
          </p:cNvSpPr>
          <p:nvPr/>
        </p:nvSpPr>
        <p:spPr bwMode="auto">
          <a:xfrm>
            <a:off x="2785270" y="2323732"/>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4" name="Freeform 9"/>
          <p:cNvSpPr>
            <a:spLocks noChangeAspect="1"/>
          </p:cNvSpPr>
          <p:nvPr/>
        </p:nvSpPr>
        <p:spPr bwMode="auto">
          <a:xfrm>
            <a:off x="5125675" y="2334207"/>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16" name="Freeform 5"/>
          <p:cNvSpPr>
            <a:spLocks/>
          </p:cNvSpPr>
          <p:nvPr/>
        </p:nvSpPr>
        <p:spPr bwMode="auto">
          <a:xfrm>
            <a:off x="7376912" y="2318255"/>
            <a:ext cx="381223"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nvGrpSpPr>
          <p:cNvPr id="119" name="Group 118"/>
          <p:cNvGrpSpPr/>
          <p:nvPr/>
        </p:nvGrpSpPr>
        <p:grpSpPr>
          <a:xfrm>
            <a:off x="9757507" y="2308220"/>
            <a:ext cx="300826" cy="343570"/>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latinLnBrk="0">
                <a:defRPr/>
              </a:pPr>
              <a:endParaRPr lang="en-US" kern="0">
                <a:solidFill>
                  <a:sysClr val="windowText" lastClr="000000"/>
                </a:solidFill>
                <a:latin typeface="Segoe UI"/>
              </a:endParaRPr>
            </a:p>
          </p:txBody>
        </p:sp>
      </p:grpSp>
      <p:sp>
        <p:nvSpPr>
          <p:cNvPr id="96" name="Rectangle 95"/>
          <p:cNvSpPr/>
          <p:nvPr/>
        </p:nvSpPr>
        <p:spPr>
          <a:xfrm>
            <a:off x="269241" y="1302646"/>
            <a:ext cx="11655840" cy="557611"/>
          </a:xfrm>
          <a:prstGeom prst="rect">
            <a:avLst/>
          </a:prstGeom>
          <a:solidFill>
            <a:schemeClr val="tx1"/>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333" b="1" kern="0" dirty="0">
                <a:solidFill>
                  <a:srgbClr val="505050"/>
                </a:solidFill>
                <a:latin typeface="Segoe UI Light"/>
              </a:rPr>
              <a:t>microsoft.com/cognitive</a:t>
            </a:r>
          </a:p>
        </p:txBody>
      </p:sp>
      <p:sp>
        <p:nvSpPr>
          <p:cNvPr id="126" name="Rectangle 125"/>
          <p:cNvSpPr/>
          <p:nvPr/>
        </p:nvSpPr>
        <p:spPr>
          <a:xfrm>
            <a:off x="269241" y="2004605"/>
            <a:ext cx="11655840" cy="4561882"/>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19332" tIns="59666" rIns="119332" bIns="59666" rtlCol="0" anchor="b"/>
          <a:lstStyle/>
          <a:p>
            <a:pPr defTabSz="896386" latinLnBrk="0">
              <a:defRPr/>
            </a:pPr>
            <a:endParaRPr lang="en-US" sz="1078"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1168056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5564" y="568047"/>
            <a:ext cx="10435342" cy="2136222"/>
          </a:xfrm>
        </p:spPr>
        <p:txBody>
          <a:bodyPr/>
          <a:lstStyle/>
          <a:p>
            <a:r>
              <a:rPr lang="en-US" dirty="0"/>
              <a:t>{Subscription Key}</a:t>
            </a:r>
            <a:br>
              <a:rPr lang="en-US" dirty="0"/>
            </a:br>
            <a:endParaRPr lang="en-US" dirty="0"/>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670" y="1912684"/>
            <a:ext cx="7619611" cy="4156152"/>
          </a:xfrm>
          <a:prstGeom prst="rect">
            <a:avLst/>
          </a:prstGeom>
        </p:spPr>
      </p:pic>
    </p:spTree>
    <p:extLst>
      <p:ext uri="{BB962C8B-B14F-4D97-AF65-F5344CB8AC3E}">
        <p14:creationId xmlns:p14="http://schemas.microsoft.com/office/powerpoint/2010/main" val="743157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866855" y="682921"/>
            <a:ext cx="8964248" cy="1159439"/>
          </a:xfrm>
        </p:spPr>
        <p:txBody>
          <a:bodyPr/>
          <a:lstStyle/>
          <a:p>
            <a:r>
              <a:rPr lang="en-US" altLang="ko-KR" dirty="0"/>
              <a:t>JSON</a:t>
            </a:r>
            <a:endParaRPr lang="ko-KR" altLang="en-US" dirty="0"/>
          </a:p>
        </p:txBody>
      </p:sp>
      <p:sp>
        <p:nvSpPr>
          <p:cNvPr id="3" name="텍스트 개체 틀 2"/>
          <p:cNvSpPr>
            <a:spLocks noGrp="1"/>
          </p:cNvSpPr>
          <p:nvPr>
            <p:ph type="body" sz="quarter" idx="4294967295"/>
          </p:nvPr>
        </p:nvSpPr>
        <p:spPr>
          <a:xfrm>
            <a:off x="867166" y="1624869"/>
            <a:ext cx="8964248" cy="723676"/>
          </a:xfrm>
        </p:spPr>
        <p:txBody>
          <a:bodyPr/>
          <a:lstStyle/>
          <a:p>
            <a:r>
              <a:rPr lang="en-US" altLang="ko-KR" dirty="0"/>
              <a:t>http://www.json.org/json-ko.html</a:t>
            </a:r>
            <a:endParaRPr lang="ko-KR" altLang="en-US" dirty="0"/>
          </a:p>
        </p:txBody>
      </p:sp>
      <p:pic>
        <p:nvPicPr>
          <p:cNvPr id="1026" name="Picture 2" descr="https://camo.githubusercontent.com/00885f7ba31be8b5ebb8293eb559df48de467cc6/68747470733a2f2f7261772e6769746875622e636f6d2f7561636170732f4e534f626a6563742d4f626a6563744d61702f6d61737465722f53637265656e73686f74732f73637265656e312d3031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49" y="3130192"/>
            <a:ext cx="6032192" cy="21663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ddons.cdn.mozilla.net/user-media/previews/full/29/29967.png?modified=13312189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6531" y="765745"/>
            <a:ext cx="4556826" cy="4363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19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et It Gear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86"/>
            <a:ext cx="12182746" cy="6745249"/>
          </a:xfrm>
          <a:prstGeom prst="rect">
            <a:avLst/>
          </a:prstGeom>
        </p:spPr>
      </p:pic>
    </p:spTree>
    <p:extLst>
      <p:ext uri="{BB962C8B-B14F-4D97-AF65-F5344CB8AC3E}">
        <p14:creationId xmlns:p14="http://schemas.microsoft.com/office/powerpoint/2010/main" val="25170901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643" y="291513"/>
            <a:ext cx="9860673" cy="5675798"/>
          </a:xfrm>
          <a:prstGeom prst="rect">
            <a:avLst/>
          </a:prstGeom>
        </p:spPr>
      </p:pic>
    </p:spTree>
    <p:extLst>
      <p:ext uri="{BB962C8B-B14F-4D97-AF65-F5344CB8AC3E}">
        <p14:creationId xmlns:p14="http://schemas.microsoft.com/office/powerpoint/2010/main" val="1368500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889" y="2777828"/>
            <a:ext cx="11032958" cy="1158629"/>
          </a:xfrm>
        </p:spPr>
        <p:txBody>
          <a:bodyPr/>
          <a:lstStyle/>
          <a:p>
            <a:r>
              <a:rPr lang="en-US" dirty="0"/>
              <a:t>Demo</a:t>
            </a:r>
          </a:p>
        </p:txBody>
      </p:sp>
    </p:spTree>
    <p:extLst>
      <p:ext uri="{BB962C8B-B14F-4D97-AF65-F5344CB8AC3E}">
        <p14:creationId xmlns:p14="http://schemas.microsoft.com/office/powerpoint/2010/main" val="2622141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1335" y="791570"/>
            <a:ext cx="5691302" cy="96026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altLang="ko-KR" sz="4800" b="1" i="0" u="none" strike="noStrike" kern="0" cap="none" spc="0" normalizeH="0" baseline="0" noProof="0" dirty="0">
                <a:ln>
                  <a:noFill/>
                </a:ln>
                <a:solidFill>
                  <a:schemeClr val="bg1"/>
                </a:solidFill>
                <a:effectLst/>
                <a:uLnTx/>
                <a:uFillTx/>
              </a:rPr>
              <a:t>Internet of Things</a:t>
            </a:r>
            <a:endParaRPr kumimoji="0" lang="ko-KR" altLang="en-US" sz="2400" b="0" i="0" u="none" strike="noStrike" kern="0" cap="none" spc="0" normalizeH="0" baseline="0" noProof="0" dirty="0">
              <a:ln>
                <a:noFill/>
              </a:ln>
              <a:solidFill>
                <a:schemeClr val="bg1"/>
              </a:solidFill>
              <a:effectLst/>
              <a:uLnTx/>
              <a:uFillTx/>
            </a:endParaRPr>
          </a:p>
        </p:txBody>
      </p:sp>
      <p:pic>
        <p:nvPicPr>
          <p:cNvPr id="4" name="그림 3"/>
          <p:cNvPicPr>
            <a:picLocks noChangeAspect="1"/>
          </p:cNvPicPr>
          <p:nvPr/>
        </p:nvPicPr>
        <p:blipFill rotWithShape="1">
          <a:blip r:embed="rId2">
            <a:extLst>
              <a:ext uri="{28A0092B-C50C-407E-A947-70E740481C1C}">
                <a14:useLocalDpi xmlns:a14="http://schemas.microsoft.com/office/drawing/2010/main" val="0"/>
              </a:ext>
            </a:extLst>
          </a:blip>
          <a:srcRect t="1824"/>
          <a:stretch/>
        </p:blipFill>
        <p:spPr>
          <a:xfrm>
            <a:off x="1200978" y="1751833"/>
            <a:ext cx="9525000" cy="4638261"/>
          </a:xfrm>
          <a:prstGeom prst="rect">
            <a:avLst/>
          </a:prstGeom>
        </p:spPr>
      </p:pic>
    </p:spTree>
    <p:extLst>
      <p:ext uri="{BB962C8B-B14F-4D97-AF65-F5344CB8AC3E}">
        <p14:creationId xmlns:p14="http://schemas.microsoft.com/office/powerpoint/2010/main" val="30298778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p:cNvSpPr/>
          <p:nvPr/>
        </p:nvSpPr>
        <p:spPr>
          <a:xfrm>
            <a:off x="379587" y="826592"/>
            <a:ext cx="2224011" cy="116141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디바이스 및 센서</a:t>
            </a:r>
          </a:p>
        </p:txBody>
      </p:sp>
      <p:pic>
        <p:nvPicPr>
          <p:cNvPr id="34"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6019" y="1534325"/>
            <a:ext cx="136483" cy="139374"/>
          </a:xfrm>
          <a:prstGeom prst="rect">
            <a:avLst/>
          </a:prstGeom>
        </p:spPr>
      </p:pic>
      <p:sp>
        <p:nvSpPr>
          <p:cNvPr id="35" name="Round Same Side Corner Rectangle 11"/>
          <p:cNvSpPr/>
          <p:nvPr/>
        </p:nvSpPr>
        <p:spPr>
          <a:xfrm>
            <a:off x="1048671" y="1534327"/>
            <a:ext cx="311546" cy="106121"/>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36" name="Rounded Rectangle 6"/>
          <p:cNvSpPr>
            <a:spLocks noChangeAspect="1"/>
          </p:cNvSpPr>
          <p:nvPr/>
        </p:nvSpPr>
        <p:spPr bwMode="auto">
          <a:xfrm rot="16200000">
            <a:off x="1752261" y="1420355"/>
            <a:ext cx="133318" cy="36531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89577" tIns="44788" rIns="89577" bIns="44788" numCol="1" rtlCol="0" anchor="ctr" anchorCtr="0" compatLnSpc="1">
            <a:prstTxWarp prst="textNoShape">
              <a:avLst/>
            </a:prstTxWarp>
          </a:bodyPr>
          <a:lstStyle/>
          <a:p>
            <a:pPr marL="0" marR="0" lvl="0" indent="0" algn="ctr" defTabSz="805562" rtl="0" eaLnBrk="1" fontAlgn="auto" latinLnBrk="1"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latin typeface="Segoe UI Light" panose="020B0502040204020203" pitchFamily="34" charset="0"/>
              <a:ea typeface="+mn-ea"/>
              <a:cs typeface="+mn-cs"/>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3" cstate="screen">
            <a:lum bright="100000"/>
            <a:extLst>
              <a:ext uri="{28A0092B-C50C-407E-A947-70E740481C1C}">
                <a14:useLocalDpi xmlns:a14="http://schemas.microsoft.com/office/drawing/2010/main"/>
              </a:ext>
            </a:extLst>
          </a:blip>
          <a:srcRect/>
          <a:stretch>
            <a:fillRect/>
          </a:stretch>
        </p:blipFill>
        <p:spPr bwMode="auto">
          <a:xfrm>
            <a:off x="935693" y="1653719"/>
            <a:ext cx="459004" cy="243904"/>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550721" y="1681013"/>
            <a:ext cx="524576" cy="153748"/>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95"/>
          <p:cNvSpPr>
            <a:spLocks noChangeAspect="1"/>
          </p:cNvSpPr>
          <p:nvPr/>
        </p:nvSpPr>
        <p:spPr bwMode="auto">
          <a:xfrm flipH="1">
            <a:off x="1384938" y="1690750"/>
            <a:ext cx="218105" cy="169841"/>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87816" tIns="43908" rIns="87816" bIns="43908" numCol="1" rtlCol="0" anchor="ctr" anchorCtr="0" compatLnSpc="1">
            <a:prstTxWarp prst="textNoShape">
              <a:avLst/>
            </a:prstTxWarp>
          </a:bodyPr>
          <a:lstStyle/>
          <a:p>
            <a:pPr marL="0" marR="0" lvl="0" indent="0" algn="ctr" defTabSz="877154" rtl="0" eaLnBrk="1" fontAlgn="base" latinLnBrk="1" hangingPunct="1">
              <a:lnSpc>
                <a:spcPct val="100000"/>
              </a:lnSpc>
              <a:spcBef>
                <a:spcPct val="0"/>
              </a:spcBef>
              <a:spcAft>
                <a:spcPct val="0"/>
              </a:spcAft>
              <a:buClrTx/>
              <a:buSzTx/>
              <a:buFontTx/>
              <a:buNone/>
              <a:tabLst/>
              <a:defRPr/>
            </a:pPr>
            <a:endParaRPr kumimoji="0" lang="en-US" sz="1666" b="0" i="0" u="none" strike="noStrike" kern="0" cap="none" spc="0" normalizeH="0" baseline="0" noProof="0">
              <a:ln>
                <a:noFill/>
              </a:ln>
              <a:solidFill>
                <a:srgbClr val="000000"/>
              </a:solidFill>
              <a:effectLst/>
              <a:uLnTx/>
              <a:uFillTx/>
              <a:latin typeface="맑은 고딕" panose="020F0502020204030204"/>
              <a:ea typeface="+mn-ea"/>
              <a:cs typeface="+mn-cs"/>
            </a:endParaRPr>
          </a:p>
        </p:txBody>
      </p:sp>
      <p:grpSp>
        <p:nvGrpSpPr>
          <p:cNvPr id="40" name="그룹 39"/>
          <p:cNvGrpSpPr/>
          <p:nvPr/>
        </p:nvGrpSpPr>
        <p:grpSpPr>
          <a:xfrm>
            <a:off x="2672293" y="826592"/>
            <a:ext cx="2161609" cy="1161417"/>
            <a:chOff x="3118318" y="749058"/>
            <a:chExt cx="1748414" cy="1718268"/>
          </a:xfrm>
        </p:grpSpPr>
        <p:sp>
          <p:nvSpPr>
            <p:cNvPr id="41" name="직사각형 40"/>
            <p:cNvSpPr/>
            <p:nvPr/>
          </p:nvSpPr>
          <p:spPr>
            <a:xfrm>
              <a:off x="3118318" y="7490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데이터 연결 및 처리</a:t>
              </a:r>
            </a:p>
          </p:txBody>
        </p:sp>
        <p:pic>
          <p:nvPicPr>
            <p:cNvPr id="42" name="Picture 86"/>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3799786" y="1818149"/>
              <a:ext cx="449780" cy="602983"/>
            </a:xfrm>
            <a:prstGeom prst="rect">
              <a:avLst/>
            </a:prstGeom>
          </p:spPr>
        </p:pic>
      </p:grpSp>
      <p:grpSp>
        <p:nvGrpSpPr>
          <p:cNvPr id="43" name="그룹 42"/>
          <p:cNvGrpSpPr/>
          <p:nvPr/>
        </p:nvGrpSpPr>
        <p:grpSpPr>
          <a:xfrm>
            <a:off x="4902597" y="826592"/>
            <a:ext cx="2235133" cy="1161417"/>
            <a:chOff x="5212391" y="749058"/>
            <a:chExt cx="1748414" cy="1718268"/>
          </a:xfrm>
          <a:solidFill>
            <a:schemeClr val="accent1">
              <a:lumMod val="50000"/>
            </a:schemeClr>
          </a:solidFill>
        </p:grpSpPr>
        <p:sp>
          <p:nvSpPr>
            <p:cNvPr id="44" name="직사각형 43"/>
            <p:cNvSpPr/>
            <p:nvPr/>
          </p:nvSpPr>
          <p:spPr>
            <a:xfrm>
              <a:off x="5212391" y="749058"/>
              <a:ext cx="1748414" cy="171826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데이터 저장 및 성능</a:t>
              </a:r>
              <a:endParaRPr kumimoji="0" lang="ko-KR" altLang="en-US" sz="16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5" name="Picture 3"/>
            <p:cNvPicPr>
              <a:picLocks noChangeAspect="1"/>
            </p:cNvPicPr>
            <p:nvPr/>
          </p:nvPicPr>
          <p:blipFill>
            <a:blip r:embed="rId6">
              <a:biLevel thresh="25000"/>
              <a:extLst>
                <a:ext uri="{28A0092B-C50C-407E-A947-70E740481C1C}">
                  <a14:useLocalDpi xmlns:a14="http://schemas.microsoft.com/office/drawing/2010/main"/>
                </a:ext>
              </a:extLst>
            </a:blip>
            <a:srcRect/>
            <a:stretch>
              <a:fillRect/>
            </a:stretch>
          </p:blipFill>
          <p:spPr bwMode="auto">
            <a:xfrm>
              <a:off x="5897124" y="1769742"/>
              <a:ext cx="413080" cy="567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46" name="그룹 45"/>
          <p:cNvGrpSpPr/>
          <p:nvPr/>
        </p:nvGrpSpPr>
        <p:grpSpPr>
          <a:xfrm>
            <a:off x="9417841" y="826592"/>
            <a:ext cx="2267411" cy="1161417"/>
            <a:chOff x="9400536" y="749058"/>
            <a:chExt cx="1748414" cy="1718268"/>
          </a:xfrm>
        </p:grpSpPr>
        <p:sp>
          <p:nvSpPr>
            <p:cNvPr id="47" name="직사각형 46"/>
            <p:cNvSpPr/>
            <p:nvPr/>
          </p:nvSpPr>
          <p:spPr>
            <a:xfrm>
              <a:off x="9400536" y="7490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프레젠테이션 및 활용</a:t>
              </a:r>
            </a:p>
          </p:txBody>
        </p:sp>
        <p:pic>
          <p:nvPicPr>
            <p:cNvPr id="48" name="Picture 73"/>
            <p:cNvPicPr>
              <a:picLocks noChangeAspect="1"/>
            </p:cNvPicPr>
            <p:nvPr/>
          </p:nvPicPr>
          <p:blipFill>
            <a:blip r:embed="rId7">
              <a:biLevel thresh="25000"/>
              <a:extLst>
                <a:ext uri="{28A0092B-C50C-407E-A947-70E740481C1C}">
                  <a14:useLocalDpi xmlns:a14="http://schemas.microsoft.com/office/drawing/2010/main"/>
                </a:ext>
              </a:extLst>
            </a:blip>
            <a:srcRect/>
            <a:stretch>
              <a:fillRect/>
            </a:stretch>
          </p:blipFill>
          <p:spPr bwMode="auto">
            <a:xfrm>
              <a:off x="10160543" y="1754357"/>
              <a:ext cx="243338" cy="59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그룹 48"/>
          <p:cNvGrpSpPr/>
          <p:nvPr/>
        </p:nvGrpSpPr>
        <p:grpSpPr>
          <a:xfrm>
            <a:off x="7206425" y="826592"/>
            <a:ext cx="2142722" cy="1249098"/>
            <a:chOff x="7316854" y="2463558"/>
            <a:chExt cx="1748414" cy="1847988"/>
          </a:xfrm>
        </p:grpSpPr>
        <p:sp>
          <p:nvSpPr>
            <p:cNvPr id="50" name="직사각형 49"/>
            <p:cNvSpPr/>
            <p:nvPr/>
          </p:nvSpPr>
          <p:spPr>
            <a:xfrm>
              <a:off x="7316854" y="24635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rPr>
                <a:t>분석</a:t>
              </a:r>
            </a:p>
          </p:txBody>
        </p:sp>
        <p:pic>
          <p:nvPicPr>
            <p:cNvPr id="51" name="Picture 8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50681" y="3264624"/>
              <a:ext cx="724232" cy="1046922"/>
            </a:xfrm>
            <a:prstGeom prst="rect">
              <a:avLst/>
            </a:prstGeom>
          </p:spPr>
        </p:pic>
      </p:grpSp>
      <p:sp>
        <p:nvSpPr>
          <p:cNvPr id="2" name="제목 1"/>
          <p:cNvSpPr>
            <a:spLocks noGrp="1"/>
          </p:cNvSpPr>
          <p:nvPr>
            <p:ph type="title"/>
          </p:nvPr>
        </p:nvSpPr>
        <p:spPr/>
        <p:txBody>
          <a:bodyPr>
            <a:normAutofit fontScale="90000"/>
          </a:bodyPr>
          <a:lstStyle/>
          <a:p>
            <a:r>
              <a:rPr lang="en-US" altLang="ko-KR" dirty="0"/>
              <a:t>Microsoft Data platform</a:t>
            </a:r>
            <a:r>
              <a:rPr lang="ko-KR" altLang="en-US" dirty="0"/>
              <a:t> </a:t>
            </a:r>
            <a:r>
              <a:rPr lang="en-US" altLang="ko-KR" dirty="0"/>
              <a:t>End-to-end</a:t>
            </a:r>
            <a:r>
              <a:rPr lang="ko-KR" altLang="en-US" dirty="0"/>
              <a:t> 서비스</a:t>
            </a:r>
            <a:r>
              <a:rPr lang="en-US" altLang="ko-KR" dirty="0"/>
              <a:t> </a:t>
            </a:r>
            <a:endParaRPr lang="ko-KR" altLang="en-US" dirty="0"/>
          </a:p>
        </p:txBody>
      </p:sp>
      <p:sp>
        <p:nvSpPr>
          <p:cNvPr id="26" name="이등변 삼각형 25"/>
          <p:cNvSpPr/>
          <p:nvPr/>
        </p:nvSpPr>
        <p:spPr>
          <a:xfrm rot="5400000">
            <a:off x="2484969" y="1221221"/>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7" name="이등변 삼각형 26"/>
          <p:cNvSpPr/>
          <p:nvPr/>
        </p:nvSpPr>
        <p:spPr>
          <a:xfrm rot="5400000">
            <a:off x="4731080" y="1258217"/>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8" name="이등변 삼각형 27"/>
          <p:cNvSpPr/>
          <p:nvPr/>
        </p:nvSpPr>
        <p:spPr>
          <a:xfrm rot="5400000">
            <a:off x="7009641" y="1206448"/>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9" name="이등변 삼각형 28"/>
          <p:cNvSpPr/>
          <p:nvPr/>
        </p:nvSpPr>
        <p:spPr>
          <a:xfrm rot="5400000">
            <a:off x="9228851" y="1206448"/>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19585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fontScale="90000"/>
          </a:bodyPr>
          <a:lstStyle/>
          <a:p>
            <a:r>
              <a:rPr lang="en-US" altLang="ko-KR" dirty="0"/>
              <a:t>Microsoft IoT platform</a:t>
            </a:r>
            <a:r>
              <a:rPr lang="ko-KR" altLang="en-US" dirty="0"/>
              <a:t> </a:t>
            </a:r>
            <a:r>
              <a:rPr lang="en-US" altLang="ko-KR" dirty="0"/>
              <a:t>End-to-end</a:t>
            </a:r>
            <a:r>
              <a:rPr lang="ko-KR" altLang="en-US" dirty="0"/>
              <a:t> 서비스</a:t>
            </a:r>
            <a:r>
              <a:rPr lang="en-US" altLang="ko-KR" dirty="0"/>
              <a:t> </a:t>
            </a:r>
            <a:endParaRPr lang="ko-KR" altLang="en-US" dirty="0"/>
          </a:p>
        </p:txBody>
      </p:sp>
      <p:graphicFrame>
        <p:nvGraphicFramePr>
          <p:cNvPr id="59" name="Table 53"/>
          <p:cNvGraphicFramePr>
            <a:graphicFrameLocks noGrp="1"/>
          </p:cNvGraphicFramePr>
          <p:nvPr>
            <p:extLst/>
          </p:nvPr>
        </p:nvGraphicFramePr>
        <p:xfrm>
          <a:off x="385083" y="1042801"/>
          <a:ext cx="11316010" cy="5740381"/>
        </p:xfrm>
        <a:graphic>
          <a:graphicData uri="http://schemas.openxmlformats.org/drawingml/2006/table">
            <a:tbl>
              <a:tblPr firstRow="1" bandRow="1">
                <a:tableStyleId>{5C22544A-7EE6-4342-B048-85BDC9FD1C3A}</a:tableStyleId>
              </a:tblPr>
              <a:tblGrid>
                <a:gridCol w="2263202">
                  <a:extLst>
                    <a:ext uri="{9D8B030D-6E8A-4147-A177-3AD203B41FA5}">
                      <a16:colId xmlns:a16="http://schemas.microsoft.com/office/drawing/2014/main" val="20000"/>
                    </a:ext>
                  </a:extLst>
                </a:gridCol>
                <a:gridCol w="2263202">
                  <a:extLst>
                    <a:ext uri="{9D8B030D-6E8A-4147-A177-3AD203B41FA5}">
                      <a16:colId xmlns:a16="http://schemas.microsoft.com/office/drawing/2014/main" val="20001"/>
                    </a:ext>
                  </a:extLst>
                </a:gridCol>
                <a:gridCol w="2263202">
                  <a:extLst>
                    <a:ext uri="{9D8B030D-6E8A-4147-A177-3AD203B41FA5}">
                      <a16:colId xmlns:a16="http://schemas.microsoft.com/office/drawing/2014/main" val="20002"/>
                    </a:ext>
                  </a:extLst>
                </a:gridCol>
                <a:gridCol w="2263202">
                  <a:extLst>
                    <a:ext uri="{9D8B030D-6E8A-4147-A177-3AD203B41FA5}">
                      <a16:colId xmlns:a16="http://schemas.microsoft.com/office/drawing/2014/main" val="20003"/>
                    </a:ext>
                  </a:extLst>
                </a:gridCol>
                <a:gridCol w="2263202">
                  <a:extLst>
                    <a:ext uri="{9D8B030D-6E8A-4147-A177-3AD203B41FA5}">
                      <a16:colId xmlns:a16="http://schemas.microsoft.com/office/drawing/2014/main" val="20004"/>
                    </a:ext>
                  </a:extLst>
                </a:gridCol>
              </a:tblGrid>
              <a:tr h="479554">
                <a:tc>
                  <a:txBody>
                    <a:bodyPr/>
                    <a:lstStyle/>
                    <a:p>
                      <a:pPr algn="ctr"/>
                      <a:endParaRPr lang="en-US" sz="1600" b="1" dirty="0">
                        <a:solidFill>
                          <a:srgbClr val="FFFFFF"/>
                        </a:solidFill>
                        <a:latin typeface="Segoe UI Semibold" panose="020B0702040204020203" pitchFamily="34" charset="0"/>
                      </a:endParaRPr>
                    </a:p>
                    <a:p>
                      <a:pPr algn="ctr"/>
                      <a:endParaRPr lang="en-US" sz="1600" b="1" dirty="0">
                        <a:solidFill>
                          <a:srgbClr val="FFFFFF"/>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ko-KR" altLang="en-US" sz="1600" b="1" dirty="0"/>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endParaRPr lang="en-GB" sz="1600" b="1" kern="1200" dirty="0">
                        <a:solidFill>
                          <a:srgbClr val="FFFFFF"/>
                        </a:solidFill>
                        <a:latin typeface="Segoe UI Semibold" panose="020B0702040204020203" pitchFamily="34" charset="0"/>
                        <a:ea typeface="+mn-ea"/>
                        <a:cs typeface="+mn-cs"/>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41748">
                <a:tc>
                  <a:txBody>
                    <a:bodyPr/>
                    <a:lstStyle/>
                    <a:p>
                      <a:r>
                        <a:rPr lang="en-US" sz="1200" baseline="0" dirty="0"/>
                        <a:t>        </a:t>
                      </a:r>
                      <a:r>
                        <a:rPr lang="ko-KR" altLang="en-US" sz="1400" b="1" baseline="0" dirty="0">
                          <a:solidFill>
                            <a:schemeClr val="bg1"/>
                          </a:solidFill>
                        </a:rPr>
                        <a:t>각종 소형 디          </a:t>
                      </a:r>
                      <a:endParaRPr lang="en-US" altLang="ko-KR" sz="1400" b="1" baseline="0" dirty="0">
                        <a:solidFill>
                          <a:schemeClr val="bg1"/>
                        </a:solidFill>
                      </a:endParaRPr>
                    </a:p>
                    <a:p>
                      <a:r>
                        <a:rPr lang="en-US" altLang="ko-KR" sz="1400" b="1" baseline="0" dirty="0">
                          <a:solidFill>
                            <a:schemeClr val="bg1"/>
                          </a:solidFill>
                        </a:rPr>
                        <a:t>       </a:t>
                      </a:r>
                      <a:r>
                        <a:rPr lang="ko-KR" altLang="en-US" sz="1400" b="1" baseline="0" dirty="0" err="1">
                          <a:solidFill>
                            <a:schemeClr val="bg1"/>
                          </a:solidFill>
                        </a:rPr>
                        <a:t>바이스</a:t>
                      </a:r>
                      <a:r>
                        <a:rPr lang="ko-KR" altLang="en-US" sz="1400" b="1" baseline="0" dirty="0">
                          <a:solidFill>
                            <a:schemeClr val="bg1"/>
                          </a:solidFill>
                        </a:rPr>
                        <a:t> 및 센서</a:t>
                      </a:r>
                      <a:endParaRPr lang="en-US" sz="1400" b="1" dirty="0">
                        <a:solidFill>
                          <a:schemeClr val="bg1"/>
                        </a:solidFill>
                      </a:endParaRPr>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600" kern="0" dirty="0" err="1">
                          <a:solidFill>
                            <a:srgbClr val="FFFFFF"/>
                          </a:solidFill>
                        </a:rPr>
                        <a:t>IoT</a:t>
                      </a:r>
                      <a:r>
                        <a:rPr lang="ko-KR" altLang="en-US" sz="1600" kern="0" dirty="0">
                          <a:solidFill>
                            <a:srgbClr val="FFFFFF"/>
                          </a:solidFill>
                        </a:rPr>
                        <a:t> 허브</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a:t>
                      </a:r>
                      <a:r>
                        <a:rPr lang="ko-KR" altLang="en-US" sz="1200" kern="0" dirty="0">
                          <a:solidFill>
                            <a:srgbClr val="FFFFFF"/>
                          </a:solidFill>
                        </a:rPr>
                        <a:t>대량 </a:t>
                      </a:r>
                      <a:r>
                        <a:rPr lang="en-US" altLang="ko-KR" sz="1200" kern="0" dirty="0">
                          <a:solidFill>
                            <a:srgbClr val="FFFFFF"/>
                          </a:solidFill>
                        </a:rPr>
                        <a:t>Telemetry</a:t>
                      </a:r>
                      <a:r>
                        <a:rPr lang="ko-KR" altLang="en-US" sz="1200" kern="0" dirty="0">
                          <a:solidFill>
                            <a:srgbClr val="FFFFFF"/>
                          </a:solidFill>
                        </a:rPr>
                        <a:t> 수집</a:t>
                      </a:r>
                      <a:r>
                        <a:rPr lang="en-US" altLang="ko-KR" sz="1200" kern="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SQL Database</a:t>
                      </a: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(PaaS</a:t>
                      </a:r>
                      <a:r>
                        <a:rPr lang="en-US" sz="1200" kern="0" baseline="0" dirty="0">
                          <a:solidFill>
                            <a:srgbClr val="FFFFFF"/>
                          </a:solidFill>
                        </a:rPr>
                        <a:t> </a:t>
                      </a:r>
                      <a:r>
                        <a:rPr lang="ko-KR" altLang="en-US" sz="1200" kern="0" baseline="0" dirty="0">
                          <a:solidFill>
                            <a:srgbClr val="FFFFFF"/>
                          </a:solidFill>
                        </a:rPr>
                        <a:t>형태의 </a:t>
                      </a:r>
                      <a:r>
                        <a:rPr lang="en-US" altLang="ko-KR" sz="1200" kern="0" baseline="0" dirty="0">
                          <a:solidFill>
                            <a:srgbClr val="FFFFFF"/>
                          </a:solidFill>
                        </a:rPr>
                        <a:t>SQL Server </a:t>
                      </a:r>
                      <a:r>
                        <a:rPr lang="ko-KR" altLang="en-US" sz="1200" kern="0" baseline="0" dirty="0">
                          <a:solidFill>
                            <a:srgbClr val="FFFFFF"/>
                          </a:solidFill>
                        </a:rPr>
                        <a:t>서비스</a:t>
                      </a:r>
                      <a:r>
                        <a:rPr lang="en-US" altLang="ko-KR" sz="1200" kern="0" baseline="0" dirty="0">
                          <a:solidFill>
                            <a:srgbClr val="FFFFFF"/>
                          </a:solidFill>
                        </a:rPr>
                        <a:t>)</a:t>
                      </a:r>
                      <a:endParaRPr lang="en-US" sz="16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ko-KR" altLang="en-US" sz="1600" kern="0" dirty="0" err="1">
                          <a:solidFill>
                            <a:srgbClr val="FFFFFF"/>
                          </a:solidFill>
                        </a:rPr>
                        <a:t>머신러닝</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a:t>
                      </a:r>
                      <a:r>
                        <a:rPr lang="ko-KR" altLang="en-US" sz="1200" kern="0" dirty="0">
                          <a:solidFill>
                            <a:srgbClr val="FFFFFF"/>
                          </a:solidFill>
                        </a:rPr>
                        <a:t>고급 분석 및 기계학습</a:t>
                      </a:r>
                      <a:r>
                        <a:rPr lang="en-US" altLang="ko-KR" sz="1200" kern="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Power BI</a:t>
                      </a: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a:t>
                      </a:r>
                      <a:r>
                        <a:rPr lang="ko-KR" altLang="en-US" sz="1200" kern="0" dirty="0">
                          <a:solidFill>
                            <a:srgbClr val="FFFFFF"/>
                          </a:solidFill>
                        </a:rPr>
                        <a:t>데이터</a:t>
                      </a:r>
                      <a:r>
                        <a:rPr lang="ko-KR" altLang="en-US" sz="1200" kern="0" baseline="0" dirty="0">
                          <a:solidFill>
                            <a:srgbClr val="FFFFFF"/>
                          </a:solidFill>
                        </a:rPr>
                        <a:t> 분석</a:t>
                      </a:r>
                      <a:r>
                        <a:rPr lang="en-US" altLang="ko-KR" sz="1200" kern="0" baseline="0" dirty="0">
                          <a:solidFill>
                            <a:srgbClr val="FFFFFF"/>
                          </a:solidFill>
                        </a:rPr>
                        <a:t>&amp; </a:t>
                      </a:r>
                      <a:r>
                        <a:rPr lang="ko-KR" altLang="en-US" sz="1200" kern="0" baseline="0" dirty="0">
                          <a:solidFill>
                            <a:srgbClr val="FFFFFF"/>
                          </a:solidFill>
                        </a:rPr>
                        <a:t>시각화 플랫폼</a:t>
                      </a:r>
                      <a:r>
                        <a:rPr lang="en-US" altLang="ko-KR" sz="1200" kern="0" baseline="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841748">
                <a:tc>
                  <a:txBody>
                    <a:bodyPr/>
                    <a:lstStyle/>
                    <a:p>
                      <a:r>
                        <a:rPr lang="en-US" sz="1200" dirty="0"/>
                        <a:t>           </a:t>
                      </a:r>
                      <a:r>
                        <a:rPr lang="ko-KR" altLang="en-US" sz="1400" dirty="0">
                          <a:solidFill>
                            <a:schemeClr val="bg1"/>
                          </a:solidFill>
                        </a:rPr>
                        <a:t>대형 기계 장    </a:t>
                      </a:r>
                      <a:endParaRPr lang="en-US" altLang="ko-KR" sz="1400" dirty="0">
                        <a:solidFill>
                          <a:schemeClr val="bg1"/>
                        </a:solidFill>
                      </a:endParaRPr>
                    </a:p>
                    <a:p>
                      <a:r>
                        <a:rPr lang="en-US" altLang="ko-KR" sz="1400" dirty="0">
                          <a:solidFill>
                            <a:schemeClr val="bg1"/>
                          </a:solidFill>
                        </a:rPr>
                        <a:t>         </a:t>
                      </a:r>
                      <a:r>
                        <a:rPr lang="ko-KR" altLang="en-US" sz="1400" dirty="0">
                          <a:solidFill>
                            <a:schemeClr val="bg1"/>
                          </a:solidFill>
                        </a:rPr>
                        <a:t>치 및 그 센서</a:t>
                      </a:r>
                      <a:endParaRPr lang="en-US" sz="1400" dirty="0">
                        <a:solidFill>
                          <a:schemeClr val="bg1"/>
                        </a:solidFill>
                      </a:endParaRPr>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altLang="ko-KR" sz="1600" dirty="0">
                          <a:solidFill>
                            <a:schemeClr val="bg1"/>
                          </a:solidFill>
                        </a:rPr>
                        <a:t>Event Hub</a:t>
                      </a:r>
                    </a:p>
                    <a:p>
                      <a:pPr marL="0" marR="0" indent="0" algn="l" defTabSz="685517"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r>
                        <a:rPr lang="ko-KR" altLang="en-US" sz="1200" dirty="0">
                          <a:solidFill>
                            <a:schemeClr val="bg1"/>
                          </a:solidFill>
                        </a:rPr>
                        <a:t>대량 이벤트 </a:t>
                      </a:r>
                      <a:r>
                        <a:rPr lang="ko-KR" altLang="en-US" sz="1200" baseline="0" dirty="0">
                          <a:solidFill>
                            <a:schemeClr val="bg1"/>
                          </a:solidFill>
                        </a:rPr>
                        <a:t>수집</a:t>
                      </a:r>
                      <a:r>
                        <a:rPr lang="en-US" altLang="ko-KR" sz="1200" dirty="0">
                          <a:solidFill>
                            <a:schemeClr val="bg1"/>
                          </a:solidFill>
                        </a:rPr>
                        <a:t>)</a:t>
                      </a:r>
                      <a:endParaRPr lang="en-US" sz="12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Table/Blob </a:t>
                      </a:r>
                      <a:r>
                        <a:rPr lang="ko-KR" altLang="en-US" sz="1600" kern="0" dirty="0">
                          <a:solidFill>
                            <a:srgbClr val="FFFFFF"/>
                          </a:solidFill>
                        </a:rPr>
                        <a:t>저장소</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a:t>
                      </a:r>
                      <a:r>
                        <a:rPr lang="ko-KR" altLang="en-US" sz="1200" kern="0" dirty="0" err="1">
                          <a:solidFill>
                            <a:srgbClr val="FFFFFF"/>
                          </a:solidFill>
                        </a:rPr>
                        <a:t>클라우드</a:t>
                      </a:r>
                      <a:r>
                        <a:rPr lang="ko-KR" altLang="en-US" sz="1200" kern="0" dirty="0">
                          <a:solidFill>
                            <a:srgbClr val="FFFFFF"/>
                          </a:solidFill>
                        </a:rPr>
                        <a:t> 저장소</a:t>
                      </a:r>
                      <a:r>
                        <a:rPr lang="en-US" altLang="ko-KR" sz="1200" kern="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ko-KR" altLang="en-US" sz="1600" kern="0" dirty="0">
                          <a:solidFill>
                            <a:srgbClr val="FFFFFF"/>
                          </a:solidFill>
                        </a:rPr>
                        <a:t>스트림 분석</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200" kern="0" dirty="0">
                          <a:solidFill>
                            <a:srgbClr val="FFFFFF"/>
                          </a:solidFill>
                        </a:rPr>
                        <a:t>(</a:t>
                      </a:r>
                      <a:r>
                        <a:rPr lang="ko-KR" altLang="en-US" sz="1200" kern="0" dirty="0">
                          <a:solidFill>
                            <a:srgbClr val="FFFFFF"/>
                          </a:solidFill>
                        </a:rPr>
                        <a:t>실시간 분석</a:t>
                      </a:r>
                      <a:r>
                        <a:rPr lang="en-US" altLang="ko-KR" sz="1200" kern="0" dirty="0">
                          <a:solidFill>
                            <a:srgbClr val="FFFFFF"/>
                          </a:solidFill>
                        </a:rPr>
                        <a:t>)</a:t>
                      </a: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ko-KR" altLang="en-US" sz="1600" dirty="0">
                          <a:solidFill>
                            <a:schemeClr val="bg1"/>
                          </a:solidFill>
                        </a:rPr>
                        <a:t>서비스 버스</a:t>
                      </a:r>
                      <a:endParaRPr lang="en-US" altLang="ko-KR" sz="1600" dirty="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r>
                        <a:rPr lang="ko-KR" altLang="en-US" sz="1200" dirty="0">
                          <a:solidFill>
                            <a:schemeClr val="bg1"/>
                          </a:solidFill>
                        </a:rPr>
                        <a:t>메시지 연결</a:t>
                      </a:r>
                      <a:r>
                        <a:rPr lang="en-US" altLang="ko-KR" sz="1200" dirty="0">
                          <a:solidFill>
                            <a:schemeClr val="bg1"/>
                          </a:solidFill>
                        </a:rPr>
                        <a:t>)</a:t>
                      </a:r>
                      <a:endParaRPr lang="en-US" sz="12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a:solidFill>
                            <a:srgbClr val="FFFFFF"/>
                          </a:solidFill>
                        </a:rPr>
                        <a:t>DocumentDB</a:t>
                      </a:r>
                      <a:endParaRPr lang="en-US"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(NoSQL </a:t>
                      </a:r>
                      <a:r>
                        <a:rPr lang="ko-KR" altLang="en-US" sz="1200" kern="0" dirty="0">
                          <a:solidFill>
                            <a:srgbClr val="FFFFFF"/>
                          </a:solidFill>
                        </a:rPr>
                        <a:t>문서</a:t>
                      </a:r>
                      <a:r>
                        <a:rPr lang="en-US" altLang="ko-KR" sz="1200" kern="0" dirty="0">
                          <a:solidFill>
                            <a:srgbClr val="FFFFFF"/>
                          </a:solidFill>
                        </a:rPr>
                        <a:t>DB </a:t>
                      </a:r>
                      <a:r>
                        <a:rPr lang="ko-KR" altLang="en-US" sz="1200" kern="0" dirty="0">
                          <a:solidFill>
                            <a:srgbClr val="FFFFFF"/>
                          </a:solidFill>
                        </a:rPr>
                        <a:t>서비스</a:t>
                      </a:r>
                      <a:r>
                        <a:rPr lang="en-US" altLang="ko-KR" sz="1200" kern="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HDInsight</a:t>
                      </a:r>
                    </a:p>
                    <a:p>
                      <a:pPr marL="0" marR="0" indent="0" algn="l" defTabSz="69963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rPr>
                        <a:t>(</a:t>
                      </a:r>
                      <a:r>
                        <a:rPr lang="ko-KR" altLang="en-US" sz="1200" kern="0" dirty="0" err="1">
                          <a:solidFill>
                            <a:srgbClr val="FFFFFF"/>
                          </a:solidFill>
                        </a:rPr>
                        <a:t>클라우드</a:t>
                      </a:r>
                      <a:r>
                        <a:rPr lang="ko-KR" altLang="en-US" sz="1200" kern="0" dirty="0">
                          <a:solidFill>
                            <a:srgbClr val="FFFFFF"/>
                          </a:solidFill>
                        </a:rPr>
                        <a:t> 상의 </a:t>
                      </a:r>
                      <a:r>
                        <a:rPr lang="en-US" sz="1200" kern="0" dirty="0">
                          <a:solidFill>
                            <a:srgbClr val="FFFFFF"/>
                          </a:solidFill>
                        </a:rPr>
                        <a:t>Hadoop </a:t>
                      </a:r>
                      <a:r>
                        <a:rPr lang="ko-KR" altLang="en-US" sz="1200" kern="0" dirty="0">
                          <a:solidFill>
                            <a:srgbClr val="FFFFFF"/>
                          </a:solidFill>
                        </a:rPr>
                        <a:t>시스템</a:t>
                      </a:r>
                      <a:r>
                        <a:rPr lang="en-US" altLang="ko-KR" sz="1200" kern="0" dirty="0">
                          <a:solidFill>
                            <a:srgbClr val="FFFFFF"/>
                          </a:solidFill>
                        </a:rPr>
                        <a:t>)</a:t>
                      </a:r>
                      <a:endParaRPr lang="en-US"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6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ko-KR" altLang="en-US" sz="1500" dirty="0">
                          <a:solidFill>
                            <a:schemeClr val="bg1"/>
                          </a:solidFill>
                        </a:rPr>
                        <a:t>데이터카탈로그</a:t>
                      </a:r>
                      <a:endParaRPr lang="en-US" altLang="ko-KR" sz="1500" dirty="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200" dirty="0">
                          <a:solidFill>
                            <a:schemeClr val="bg1"/>
                          </a:solidFill>
                        </a:rPr>
                        <a:t>(</a:t>
                      </a:r>
                      <a:r>
                        <a:rPr lang="ko-KR" altLang="en-US" sz="1200" dirty="0">
                          <a:solidFill>
                            <a:schemeClr val="bg1"/>
                          </a:solidFill>
                        </a:rPr>
                        <a:t>데이터 원본</a:t>
                      </a:r>
                      <a:r>
                        <a:rPr lang="ko-KR" altLang="en-US" sz="1200" baseline="0" dirty="0">
                          <a:solidFill>
                            <a:schemeClr val="bg1"/>
                          </a:solidFill>
                        </a:rPr>
                        <a:t> </a:t>
                      </a:r>
                      <a:r>
                        <a:rPr lang="ko-KR" altLang="en-US" sz="1200" dirty="0">
                          <a:solidFill>
                            <a:schemeClr val="bg1"/>
                          </a:solidFill>
                        </a:rPr>
                        <a:t>검색</a:t>
                      </a:r>
                      <a:r>
                        <a:rPr lang="en-US" altLang="ko-KR" sz="1200" dirty="0">
                          <a:solidFill>
                            <a:schemeClr val="bg1"/>
                          </a:solidFill>
                        </a:rPr>
                        <a:t>)</a:t>
                      </a:r>
                      <a:endParaRPr lang="en-US" sz="12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ko-KR" altLang="en-US" sz="1600" kern="0" dirty="0">
                          <a:solidFill>
                            <a:srgbClr val="FFFFFF"/>
                          </a:solidFill>
                        </a:rPr>
                        <a:t>데이터 레이크</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200" kern="0" dirty="0">
                          <a:solidFill>
                            <a:srgbClr val="FFFFFF"/>
                          </a:solidFill>
                        </a:rPr>
                        <a:t>(</a:t>
                      </a:r>
                      <a:r>
                        <a:rPr lang="ko-KR" altLang="en-US" sz="1200" kern="0" dirty="0">
                          <a:solidFill>
                            <a:srgbClr val="FFFFFF"/>
                          </a:solidFill>
                        </a:rPr>
                        <a:t>빅데이터를 위한 저장소 및 분석</a:t>
                      </a:r>
                      <a:r>
                        <a:rPr lang="en-US" altLang="ko-KR" sz="1200" kern="0" dirty="0">
                          <a:solidFill>
                            <a:srgbClr val="FFFFFF"/>
                          </a:solidFill>
                        </a:rPr>
                        <a:t>)</a:t>
                      </a: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600" kern="0" dirty="0" err="1">
                          <a:solidFill>
                            <a:srgbClr val="FFFFFF"/>
                          </a:solidFill>
                        </a:rPr>
                        <a:t>Revoluton</a:t>
                      </a:r>
                      <a:endParaRPr lang="en-US" altLang="ko-KR" sz="1600" kern="0" dirty="0">
                        <a:solidFill>
                          <a:srgbClr val="FFFFFF"/>
                        </a:solidFill>
                      </a:endParaRP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600" kern="0" dirty="0">
                          <a:solidFill>
                            <a:srgbClr val="FFFFFF"/>
                          </a:solidFill>
                        </a:rPr>
                        <a:t>Analytics</a:t>
                      </a: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200" kern="0" dirty="0">
                          <a:solidFill>
                            <a:srgbClr val="FFFFFF"/>
                          </a:solidFill>
                        </a:rPr>
                        <a:t>(</a:t>
                      </a:r>
                      <a:r>
                        <a:rPr lang="ko-KR" altLang="en-US" sz="1200" kern="0" dirty="0">
                          <a:solidFill>
                            <a:srgbClr val="FFFFFF"/>
                          </a:solidFill>
                        </a:rPr>
                        <a:t>고성능 </a:t>
                      </a:r>
                      <a:r>
                        <a:rPr lang="en-US" altLang="ko-KR" sz="1200" kern="0" dirty="0">
                          <a:solidFill>
                            <a:srgbClr val="FFFFFF"/>
                          </a:solidFill>
                        </a:rPr>
                        <a:t>R </a:t>
                      </a:r>
                      <a:r>
                        <a:rPr lang="ko-KR" altLang="en-US" sz="1200" kern="0" dirty="0">
                          <a:solidFill>
                            <a:srgbClr val="FFFFFF"/>
                          </a:solidFill>
                        </a:rPr>
                        <a:t>통계분석</a:t>
                      </a:r>
                      <a:r>
                        <a:rPr lang="en-US" altLang="ko-KR" sz="1200" kern="0" dirty="0">
                          <a:solidFill>
                            <a:srgbClr val="FFFFFF"/>
                          </a:solidFill>
                        </a:rPr>
                        <a:t>)</a:t>
                      </a: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6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800" kern="0" dirty="0">
                          <a:solidFill>
                            <a:srgbClr val="FFFFFF"/>
                          </a:solidFill>
                        </a:rPr>
                        <a:t>Data</a:t>
                      </a:r>
                      <a:r>
                        <a:rPr lang="en-US" altLang="ko-KR" sz="1800" kern="0" baseline="0" dirty="0">
                          <a:solidFill>
                            <a:srgbClr val="FFFFFF"/>
                          </a:solidFill>
                        </a:rPr>
                        <a:t> Factory</a:t>
                      </a:r>
                      <a:endParaRPr lang="en-US" altLang="ko-KR" sz="1800" kern="0" dirty="0">
                        <a:solidFill>
                          <a:srgbClr val="FFFFFF"/>
                        </a:solidFill>
                      </a:endParaRPr>
                    </a:p>
                    <a:p>
                      <a:r>
                        <a:rPr lang="en-US" altLang="ko-KR" sz="1200" dirty="0">
                          <a:solidFill>
                            <a:schemeClr val="bg1"/>
                          </a:solidFill>
                        </a:rPr>
                        <a:t>(</a:t>
                      </a:r>
                      <a:r>
                        <a:rPr lang="ko-KR" altLang="en-US" sz="1200" dirty="0" err="1">
                          <a:solidFill>
                            <a:schemeClr val="bg1"/>
                          </a:solidFill>
                        </a:rPr>
                        <a:t>클라우드</a:t>
                      </a:r>
                      <a:r>
                        <a:rPr lang="ko-KR" altLang="en-US" sz="1200" dirty="0">
                          <a:solidFill>
                            <a:schemeClr val="bg1"/>
                          </a:solidFill>
                        </a:rPr>
                        <a:t> 상의 </a:t>
                      </a:r>
                      <a:r>
                        <a:rPr lang="en-US" altLang="ko-KR" sz="1200" dirty="0">
                          <a:solidFill>
                            <a:schemeClr val="bg1"/>
                          </a:solidFill>
                        </a:rPr>
                        <a:t>ETL)</a:t>
                      </a:r>
                      <a:endParaRPr lang="ko-KR" altLang="en-US" sz="12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600" kern="0" dirty="0">
                          <a:solidFill>
                            <a:srgbClr val="FFFFFF"/>
                          </a:solidFill>
                        </a:rPr>
                        <a:t>SQL</a:t>
                      </a:r>
                      <a:r>
                        <a:rPr lang="en-US" altLang="ko-KR" sz="1600" kern="0" baseline="0" dirty="0">
                          <a:solidFill>
                            <a:srgbClr val="FFFFFF"/>
                          </a:solidFill>
                        </a:rPr>
                        <a:t> DW</a:t>
                      </a: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200" kern="0" baseline="0" dirty="0">
                          <a:solidFill>
                            <a:srgbClr val="FFFFFF"/>
                          </a:solidFill>
                        </a:rPr>
                        <a:t>(DW </a:t>
                      </a:r>
                      <a:r>
                        <a:rPr lang="ko-KR" altLang="en-US" sz="1200" kern="0" baseline="0" dirty="0">
                          <a:solidFill>
                            <a:srgbClr val="FFFFFF"/>
                          </a:solidFill>
                        </a:rPr>
                        <a:t>특화 서비스</a:t>
                      </a:r>
                      <a:r>
                        <a:rPr lang="en-US" altLang="ko-KR" sz="1200" kern="0" baseline="0" dirty="0">
                          <a:solidFill>
                            <a:srgbClr val="FFFFFF"/>
                          </a:solidFill>
                        </a:rPr>
                        <a:t>)</a:t>
                      </a:r>
                      <a:endParaRPr lang="en-US" altLang="ko-KR"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6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6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endParaRPr lang="ko-KR" altLang="en-US" dirty="0"/>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600" kern="0" dirty="0" err="1">
                          <a:solidFill>
                            <a:srgbClr val="FFFFFF"/>
                          </a:solidFill>
                        </a:rPr>
                        <a:t>Redis</a:t>
                      </a:r>
                      <a:r>
                        <a:rPr lang="en-US" altLang="ko-KR" sz="1600" kern="0" dirty="0">
                          <a:solidFill>
                            <a:srgbClr val="FFFFFF"/>
                          </a:solidFill>
                        </a:rPr>
                        <a:t> Cache</a:t>
                      </a:r>
                    </a:p>
                    <a:p>
                      <a:pPr marL="0" marR="0" indent="0" algn="l" defTabSz="699630" rtl="0" eaLnBrk="1" fontAlgn="auto" latinLnBrk="0" hangingPunct="1">
                        <a:lnSpc>
                          <a:spcPct val="100000"/>
                        </a:lnSpc>
                        <a:spcBef>
                          <a:spcPts val="0"/>
                        </a:spcBef>
                        <a:spcAft>
                          <a:spcPts val="0"/>
                        </a:spcAft>
                        <a:buClrTx/>
                        <a:buSzTx/>
                        <a:buFontTx/>
                        <a:buNone/>
                        <a:tabLst/>
                        <a:defRPr/>
                      </a:pPr>
                      <a:r>
                        <a:rPr lang="en-US" altLang="ko-KR" sz="1200" kern="0" dirty="0">
                          <a:solidFill>
                            <a:srgbClr val="FFFFFF"/>
                          </a:solidFill>
                        </a:rPr>
                        <a:t>(</a:t>
                      </a:r>
                      <a:r>
                        <a:rPr lang="ko-KR" altLang="en-US" sz="1200" kern="0" dirty="0" err="1">
                          <a:solidFill>
                            <a:srgbClr val="FFFFFF"/>
                          </a:solidFill>
                        </a:rPr>
                        <a:t>클라우드</a:t>
                      </a:r>
                      <a:r>
                        <a:rPr lang="ko-KR" altLang="en-US" sz="1200" kern="0" dirty="0">
                          <a:solidFill>
                            <a:srgbClr val="FFFFFF"/>
                          </a:solidFill>
                        </a:rPr>
                        <a:t> 앱을 위한 </a:t>
                      </a:r>
                      <a:r>
                        <a:rPr lang="en-US" altLang="ko-KR" sz="1200" kern="0" dirty="0" err="1">
                          <a:solidFill>
                            <a:srgbClr val="FFFFFF"/>
                          </a:solidFill>
                        </a:rPr>
                        <a:t>Redis</a:t>
                      </a:r>
                      <a:r>
                        <a:rPr lang="en-US" altLang="ko-KR" sz="1200" kern="0" baseline="0" dirty="0">
                          <a:solidFill>
                            <a:srgbClr val="FFFFFF"/>
                          </a:solidFill>
                        </a:rPr>
                        <a:t> cache)</a:t>
                      </a:r>
                      <a:endParaRPr lang="en-US" altLang="ko-KR" sz="12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en-US" sz="1600" dirty="0">
                        <a:solidFill>
                          <a:schemeClr val="bg1"/>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endParaRPr lang="en-US" sz="1600" kern="0" dirty="0">
                        <a:solidFill>
                          <a:srgbClr val="FFFFFF"/>
                        </a:solidFill>
                      </a:endParaRPr>
                    </a:p>
                  </a:txBody>
                  <a:tcPr marL="861659" marR="43083" marT="43083" marB="43083">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2327105"/>
                  </a:ext>
                </a:extLst>
              </a:tr>
            </a:tbl>
          </a:graphicData>
        </a:graphic>
      </p:graphicFrame>
      <p:sp>
        <p:nvSpPr>
          <p:cNvPr id="61" name="직사각형 60"/>
          <p:cNvSpPr/>
          <p:nvPr/>
        </p:nvSpPr>
        <p:spPr>
          <a:xfrm>
            <a:off x="380588" y="748708"/>
            <a:ext cx="2224011" cy="82918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디바이스 및 센서</a:t>
            </a:r>
          </a:p>
        </p:txBody>
      </p:sp>
      <p:pic>
        <p:nvPicPr>
          <p:cNvPr id="63"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7020" y="1124210"/>
            <a:ext cx="136483" cy="139374"/>
          </a:xfrm>
          <a:prstGeom prst="rect">
            <a:avLst/>
          </a:prstGeom>
        </p:spPr>
      </p:pic>
      <p:sp>
        <p:nvSpPr>
          <p:cNvPr id="83" name="Round Same Side Corner Rectangle 11"/>
          <p:cNvSpPr/>
          <p:nvPr/>
        </p:nvSpPr>
        <p:spPr>
          <a:xfrm>
            <a:off x="1049672" y="1124212"/>
            <a:ext cx="311546" cy="106121"/>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pic>
        <p:nvPicPr>
          <p:cNvPr id="86" name="Picture 3"/>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5114258" y="181461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5112324" y="2701104"/>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1993" y="3322967"/>
            <a:ext cx="792325" cy="792325"/>
          </a:xfrm>
          <a:prstGeom prst="rect">
            <a:avLst/>
          </a:prstGeom>
        </p:spPr>
      </p:pic>
      <p:sp>
        <p:nvSpPr>
          <p:cNvPr id="94" name="TextBox 93"/>
          <p:cNvSpPr txBox="1"/>
          <p:nvPr/>
        </p:nvSpPr>
        <p:spPr>
          <a:xfrm>
            <a:off x="5143703" y="3599061"/>
            <a:ext cx="364848" cy="240136"/>
          </a:xfrm>
          <a:prstGeom prst="rect">
            <a:avLst/>
          </a:prstGeom>
          <a:noFill/>
          <a:ln>
            <a:noFill/>
            <a:headEnd type="none" w="med" len="med"/>
            <a:tailEnd type="none" w="med" len="med"/>
          </a:ln>
        </p:spPr>
        <p:txBody>
          <a:bodyPr wrap="square" lIns="0" tIns="0" rIns="0" bIns="0" rtlCol="0">
            <a:spAutoFit/>
          </a:bodyPr>
          <a:lstStyle/>
          <a:p>
            <a:pPr marL="0" marR="0" lvl="0" indent="0" algn="ctr" defTabSz="699385" rtl="0" eaLnBrk="1" fontAlgn="auto" latinLnBrk="1" hangingPunct="1">
              <a:lnSpc>
                <a:spcPct val="100000"/>
              </a:lnSpc>
              <a:spcBef>
                <a:spcPts val="0"/>
              </a:spcBef>
              <a:spcAft>
                <a:spcPts val="0"/>
              </a:spcAft>
              <a:buClrTx/>
              <a:buSzTx/>
              <a:buFontTx/>
              <a:buNone/>
              <a:tabLst/>
              <a:defRPr/>
            </a:pPr>
            <a:r>
              <a:rPr kumimoji="0" lang="en-US" sz="1530" b="0" i="0" u="none" strike="noStrike" kern="1200" cap="none" spc="-30" normalizeH="0" baseline="0" noProof="0">
                <a:ln>
                  <a:noFill/>
                </a:ln>
                <a:solidFill>
                  <a:srgbClr val="4668C5"/>
                </a:solidFill>
                <a:effectLst/>
                <a:uLnTx/>
                <a:uFillTx/>
                <a:latin typeface="맑은 고딕" panose="020F0502020204030204"/>
                <a:ea typeface="Segoe UI" pitchFamily="34" charset="0"/>
                <a:cs typeface="Segoe UI" pitchFamily="34" charset="0"/>
              </a:rPr>
              <a:t>{  }</a:t>
            </a:r>
          </a:p>
        </p:txBody>
      </p:sp>
      <p:pic>
        <p:nvPicPr>
          <p:cNvPr id="95" name="Picture 8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4022" y="1606515"/>
            <a:ext cx="753850" cy="753850"/>
          </a:xfrm>
          <a:prstGeom prst="rect">
            <a:avLst/>
          </a:prstGeom>
        </p:spPr>
      </p:pic>
      <p:pic>
        <p:nvPicPr>
          <p:cNvPr id="96" name="Picture 85"/>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2867276" y="5286499"/>
            <a:ext cx="479521" cy="479521"/>
          </a:xfrm>
          <a:prstGeom prst="rect">
            <a:avLst/>
          </a:prstGeom>
        </p:spPr>
      </p:pic>
      <p:pic>
        <p:nvPicPr>
          <p:cNvPr id="97" name="Picture 88"/>
          <p:cNvPicPr>
            <a:picLocks noChangeAspect="1"/>
          </p:cNvPicPr>
          <p:nvPr/>
        </p:nvPicPr>
        <p:blipFill>
          <a:blip r:embed="rId8"/>
          <a:stretch>
            <a:fillRect/>
          </a:stretch>
        </p:blipFill>
        <p:spPr>
          <a:xfrm>
            <a:off x="7327323" y="2608457"/>
            <a:ext cx="529819" cy="529819"/>
          </a:xfrm>
          <a:prstGeom prst="rect">
            <a:avLst/>
          </a:prstGeom>
        </p:spPr>
      </p:pic>
      <p:pic>
        <p:nvPicPr>
          <p:cNvPr id="99" name="Picture 90"/>
          <p:cNvPicPr>
            <a:picLocks noChangeAspect="1"/>
          </p:cNvPicPr>
          <p:nvPr/>
        </p:nvPicPr>
        <p:blipFill>
          <a:blip r:embed="rId9"/>
          <a:stretch>
            <a:fillRect/>
          </a:stretch>
        </p:blipFill>
        <p:spPr>
          <a:xfrm>
            <a:off x="7327323" y="3393486"/>
            <a:ext cx="610610" cy="610610"/>
          </a:xfrm>
          <a:prstGeom prst="rect">
            <a:avLst/>
          </a:prstGeom>
        </p:spPr>
      </p:pic>
      <p:sp>
        <p:nvSpPr>
          <p:cNvPr id="100" name="Trapezoid 12"/>
          <p:cNvSpPr/>
          <p:nvPr/>
        </p:nvSpPr>
        <p:spPr>
          <a:xfrm>
            <a:off x="1506326" y="1501537"/>
            <a:ext cx="367766" cy="2467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101" name="Rectangle 98"/>
          <p:cNvSpPr/>
          <p:nvPr/>
        </p:nvSpPr>
        <p:spPr>
          <a:xfrm>
            <a:off x="883086" y="1553512"/>
            <a:ext cx="367438" cy="8047"/>
          </a:xfrm>
          <a:prstGeom prst="rect">
            <a:avLst/>
          </a:pr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102" name="Rounded Rectangle 6"/>
          <p:cNvSpPr>
            <a:spLocks noChangeAspect="1"/>
          </p:cNvSpPr>
          <p:nvPr/>
        </p:nvSpPr>
        <p:spPr bwMode="auto">
          <a:xfrm rot="16200000">
            <a:off x="1753262" y="1010240"/>
            <a:ext cx="133318" cy="36531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89577" tIns="44788" rIns="89577" bIns="44788" numCol="1" rtlCol="0" anchor="ctr" anchorCtr="0" compatLnSpc="1">
            <a:prstTxWarp prst="textNoShape">
              <a:avLst/>
            </a:prstTxWarp>
          </a:bodyPr>
          <a:lstStyle/>
          <a:p>
            <a:pPr marL="0" marR="0" lvl="0" indent="0" algn="ctr" defTabSz="805562" rtl="0" eaLnBrk="1" fontAlgn="auto" latinLnBrk="1"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latin typeface="Segoe UI Light" panose="020B0502040204020203" pitchFamily="34" charset="0"/>
              <a:ea typeface="+mn-ea"/>
              <a:cs typeface="+mn-cs"/>
              <a:sym typeface="Segoe UI Light" panose="020B0502040204020203" pitchFamily="34" charset="0"/>
            </a:endParaRPr>
          </a:p>
        </p:txBody>
      </p:sp>
      <p:pic>
        <p:nvPicPr>
          <p:cNvPr id="103" name="Picture 2" descr="\\MAGNUM\Projects\Microsoft\Cloud Power FY12\Design\ICONS_PNG\Next_Gen_Application.png"/>
          <p:cNvPicPr>
            <a:picLocks noChangeAspect="1" noChangeArrowheads="1"/>
          </p:cNvPicPr>
          <p:nvPr/>
        </p:nvPicPr>
        <p:blipFill>
          <a:blip r:embed="rId10" cstate="screen">
            <a:lum bright="100000"/>
            <a:extLst>
              <a:ext uri="{28A0092B-C50C-407E-A947-70E740481C1C}">
                <a14:useLocalDpi xmlns:a14="http://schemas.microsoft.com/office/drawing/2010/main"/>
              </a:ext>
            </a:extLst>
          </a:blip>
          <a:srcRect/>
          <a:stretch>
            <a:fillRect/>
          </a:stretch>
        </p:blipFill>
        <p:spPr bwMode="auto">
          <a:xfrm>
            <a:off x="936694" y="1243604"/>
            <a:ext cx="459004" cy="243904"/>
          </a:xfrm>
          <a:prstGeom prst="rect">
            <a:avLst/>
          </a:prstGeom>
          <a:noFill/>
        </p:spPr>
      </p:pic>
      <p:pic>
        <p:nvPicPr>
          <p:cNvPr id="104" name="Picture 24" descr="E:\Eric Suchiang FD\Icons\Metro Icon\Metro icons ALL WHITE\cctv.png"/>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1551722" y="1270898"/>
            <a:ext cx="524576" cy="153748"/>
          </a:xfrm>
          <a:prstGeom prst="rect">
            <a:avLst/>
          </a:prstGeom>
          <a:noFill/>
          <a:extLst>
            <a:ext uri="{909E8E84-426E-40DD-AFC4-6F175D3DCCD1}">
              <a14:hiddenFill xmlns:a14="http://schemas.microsoft.com/office/drawing/2010/main">
                <a:solidFill>
                  <a:srgbClr val="FFFFFF"/>
                </a:solidFill>
              </a14:hiddenFill>
            </a:ext>
          </a:extLst>
        </p:spPr>
      </p:pic>
      <p:sp>
        <p:nvSpPr>
          <p:cNvPr id="105" name="Freeform 95"/>
          <p:cNvSpPr>
            <a:spLocks noChangeAspect="1"/>
          </p:cNvSpPr>
          <p:nvPr/>
        </p:nvSpPr>
        <p:spPr bwMode="auto">
          <a:xfrm flipH="1">
            <a:off x="1385939" y="1280635"/>
            <a:ext cx="218105" cy="169841"/>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87816" tIns="43908" rIns="87816" bIns="43908" numCol="1" rtlCol="0" anchor="ctr" anchorCtr="0" compatLnSpc="1">
            <a:prstTxWarp prst="textNoShape">
              <a:avLst/>
            </a:prstTxWarp>
          </a:bodyPr>
          <a:lstStyle/>
          <a:p>
            <a:pPr marL="0" marR="0" lvl="0" indent="0" algn="ctr" defTabSz="877154" rtl="0" eaLnBrk="1" fontAlgn="base" latinLnBrk="1" hangingPunct="1">
              <a:lnSpc>
                <a:spcPct val="100000"/>
              </a:lnSpc>
              <a:spcBef>
                <a:spcPct val="0"/>
              </a:spcBef>
              <a:spcAft>
                <a:spcPct val="0"/>
              </a:spcAft>
              <a:buClrTx/>
              <a:buSzTx/>
              <a:buFontTx/>
              <a:buNone/>
              <a:tabLst/>
              <a:defRPr/>
            </a:pPr>
            <a:endParaRPr kumimoji="0" lang="en-US" sz="1666" b="0" i="0" u="none" strike="noStrike" kern="0" cap="none" spc="0" normalizeH="0" baseline="0" noProof="0">
              <a:ln>
                <a:noFill/>
              </a:ln>
              <a:solidFill>
                <a:srgbClr val="000000"/>
              </a:solidFill>
              <a:effectLst/>
              <a:uLnTx/>
              <a:uFillTx/>
              <a:latin typeface="맑은 고딕" panose="020F0502020204030204"/>
              <a:ea typeface="+mn-ea"/>
              <a:cs typeface="+mn-cs"/>
            </a:endParaRPr>
          </a:p>
        </p:txBody>
      </p:sp>
      <p:grpSp>
        <p:nvGrpSpPr>
          <p:cNvPr id="106" name="그룹 105"/>
          <p:cNvGrpSpPr/>
          <p:nvPr/>
        </p:nvGrpSpPr>
        <p:grpSpPr>
          <a:xfrm>
            <a:off x="2673294" y="748708"/>
            <a:ext cx="2161609" cy="829185"/>
            <a:chOff x="3118318" y="749058"/>
            <a:chExt cx="1748414" cy="1718268"/>
          </a:xfrm>
        </p:grpSpPr>
        <p:sp>
          <p:nvSpPr>
            <p:cNvPr id="107" name="직사각형 106"/>
            <p:cNvSpPr/>
            <p:nvPr/>
          </p:nvSpPr>
          <p:spPr>
            <a:xfrm>
              <a:off x="3118318" y="7490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데이터 연결 및 처리</a:t>
              </a:r>
            </a:p>
          </p:txBody>
        </p:sp>
        <p:pic>
          <p:nvPicPr>
            <p:cNvPr id="108" name="Picture 86"/>
            <p:cNvPicPr>
              <a:picLocks noChangeAspect="1"/>
            </p:cNvPicPr>
            <p:nvPr/>
          </p:nvPicPr>
          <p:blipFill>
            <a:blip r:embed="rId12" cstate="screen">
              <a:biLevel thresh="25000"/>
              <a:extLst>
                <a:ext uri="{28A0092B-C50C-407E-A947-70E740481C1C}">
                  <a14:useLocalDpi xmlns:a14="http://schemas.microsoft.com/office/drawing/2010/main"/>
                </a:ext>
              </a:extLst>
            </a:blip>
            <a:stretch>
              <a:fillRect/>
            </a:stretch>
          </p:blipFill>
          <p:spPr>
            <a:xfrm>
              <a:off x="3799848" y="1538481"/>
              <a:ext cx="493094" cy="661050"/>
            </a:xfrm>
            <a:prstGeom prst="rect">
              <a:avLst/>
            </a:prstGeom>
          </p:spPr>
        </p:pic>
      </p:grpSp>
      <p:grpSp>
        <p:nvGrpSpPr>
          <p:cNvPr id="109" name="그룹 108"/>
          <p:cNvGrpSpPr/>
          <p:nvPr/>
        </p:nvGrpSpPr>
        <p:grpSpPr>
          <a:xfrm>
            <a:off x="4903598" y="748708"/>
            <a:ext cx="2235133" cy="829185"/>
            <a:chOff x="5212391" y="930761"/>
            <a:chExt cx="1748414" cy="1536565"/>
          </a:xfrm>
          <a:solidFill>
            <a:schemeClr val="accent1">
              <a:lumMod val="50000"/>
            </a:schemeClr>
          </a:solidFill>
        </p:grpSpPr>
        <p:sp>
          <p:nvSpPr>
            <p:cNvPr id="110" name="직사각형 109"/>
            <p:cNvSpPr/>
            <p:nvPr/>
          </p:nvSpPr>
          <p:spPr>
            <a:xfrm>
              <a:off x="5212391" y="930761"/>
              <a:ext cx="1748414" cy="153656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데이터 저장 및 성능</a:t>
              </a:r>
              <a:endParaRPr kumimoji="0" lang="en-US" altLang="ko-KR"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111" name="Picture 3"/>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5897124" y="1769742"/>
              <a:ext cx="413080" cy="567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112" name="그룹 111"/>
          <p:cNvGrpSpPr/>
          <p:nvPr/>
        </p:nvGrpSpPr>
        <p:grpSpPr>
          <a:xfrm>
            <a:off x="9418842" y="748708"/>
            <a:ext cx="2267411" cy="829186"/>
            <a:chOff x="9400536" y="749058"/>
            <a:chExt cx="1748414" cy="1718268"/>
          </a:xfrm>
        </p:grpSpPr>
        <p:sp>
          <p:nvSpPr>
            <p:cNvPr id="113" name="직사각형 112"/>
            <p:cNvSpPr/>
            <p:nvPr/>
          </p:nvSpPr>
          <p:spPr>
            <a:xfrm>
              <a:off x="9400536" y="7490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프레젠테이션 및 활용</a:t>
              </a:r>
            </a:p>
          </p:txBody>
        </p:sp>
        <p:pic>
          <p:nvPicPr>
            <p:cNvPr id="114" name="Picture 73"/>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10160543" y="1501213"/>
              <a:ext cx="346469" cy="85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 name="그룹 114"/>
          <p:cNvGrpSpPr/>
          <p:nvPr/>
        </p:nvGrpSpPr>
        <p:grpSpPr>
          <a:xfrm>
            <a:off x="7207426" y="745367"/>
            <a:ext cx="2142722" cy="867657"/>
            <a:chOff x="7316854" y="2463558"/>
            <a:chExt cx="1748414" cy="1783188"/>
          </a:xfrm>
        </p:grpSpPr>
        <p:sp>
          <p:nvSpPr>
            <p:cNvPr id="116" name="직사각형 115"/>
            <p:cNvSpPr/>
            <p:nvPr/>
          </p:nvSpPr>
          <p:spPr>
            <a:xfrm>
              <a:off x="7316854" y="2463558"/>
              <a:ext cx="1748414" cy="1718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분석</a:t>
              </a:r>
            </a:p>
          </p:txBody>
        </p:sp>
        <p:pic>
          <p:nvPicPr>
            <p:cNvPr id="117" name="Picture 8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50681" y="3199825"/>
              <a:ext cx="724232" cy="1046921"/>
            </a:xfrm>
            <a:prstGeom prst="rect">
              <a:avLst/>
            </a:prstGeom>
          </p:spPr>
        </p:pic>
      </p:grpSp>
      <p:pic>
        <p:nvPicPr>
          <p:cNvPr id="118" name="Picture 86"/>
          <p:cNvPicPr>
            <a:picLocks noChangeAspect="1"/>
          </p:cNvPicPr>
          <p:nvPr/>
        </p:nvPicPr>
        <p:blipFill>
          <a:blip r:embed="rId12" cstate="screen">
            <a:biLevel thresh="25000"/>
            <a:extLst>
              <a:ext uri="{28A0092B-C50C-407E-A947-70E740481C1C}">
                <a14:useLocalDpi xmlns:a14="http://schemas.microsoft.com/office/drawing/2010/main"/>
              </a:ext>
            </a:extLst>
          </a:blip>
          <a:stretch>
            <a:fillRect/>
          </a:stretch>
        </p:blipFill>
        <p:spPr>
          <a:xfrm>
            <a:off x="2833690" y="3445406"/>
            <a:ext cx="546694" cy="546694"/>
          </a:xfrm>
          <a:prstGeom prst="rect">
            <a:avLst/>
          </a:prstGeom>
        </p:spPr>
      </p:pic>
      <p:pic>
        <p:nvPicPr>
          <p:cNvPr id="119" name="Picture 11" descr="RRE_wordmark_250w.fw.png"/>
          <p:cNvPicPr>
            <a:picLocks noChangeAspect="1"/>
          </p:cNvPicPr>
          <p:nvPr/>
        </p:nvPicPr>
        <p:blipFill>
          <a:blip r:embed="rId14" cstate="print">
            <a:lum bright="70000" contrast="-70000"/>
            <a:extLst>
              <a:ext uri="{28A0092B-C50C-407E-A947-70E740481C1C}">
                <a14:useLocalDpi xmlns:a14="http://schemas.microsoft.com/office/drawing/2010/main" val="0"/>
              </a:ext>
            </a:extLst>
          </a:blip>
          <a:stretch>
            <a:fillRect/>
          </a:stretch>
        </p:blipFill>
        <p:spPr>
          <a:xfrm>
            <a:off x="7355019" y="4432646"/>
            <a:ext cx="531855" cy="387047"/>
          </a:xfrm>
          <a:prstGeom prst="rect">
            <a:avLst/>
          </a:prstGeom>
        </p:spPr>
      </p:pic>
      <p:pic>
        <p:nvPicPr>
          <p:cNvPr id="123" name="Picture 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03906" y="1811282"/>
            <a:ext cx="428144" cy="450900"/>
          </a:xfrm>
          <a:prstGeom prst="rect">
            <a:avLst/>
          </a:prstGeom>
        </p:spPr>
      </p:pic>
      <p:sp>
        <p:nvSpPr>
          <p:cNvPr id="125" name="이등변 삼각형 124"/>
          <p:cNvSpPr/>
          <p:nvPr/>
        </p:nvSpPr>
        <p:spPr>
          <a:xfrm rot="5400000">
            <a:off x="2485970" y="1043122"/>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26" name="이등변 삼각형 125"/>
          <p:cNvSpPr/>
          <p:nvPr/>
        </p:nvSpPr>
        <p:spPr>
          <a:xfrm rot="5400000">
            <a:off x="4732081" y="1080118"/>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27" name="이등변 삼각형 126"/>
          <p:cNvSpPr/>
          <p:nvPr/>
        </p:nvSpPr>
        <p:spPr>
          <a:xfrm rot="5400000">
            <a:off x="7010642" y="1028349"/>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28" name="이등변 삼각형 127"/>
          <p:cNvSpPr/>
          <p:nvPr/>
        </p:nvSpPr>
        <p:spPr>
          <a:xfrm rot="5400000">
            <a:off x="9229852" y="1028349"/>
            <a:ext cx="342900" cy="2476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29" name="Donut 100"/>
          <p:cNvSpPr>
            <a:spLocks noChangeAspect="1"/>
          </p:cNvSpPr>
          <p:nvPr/>
        </p:nvSpPr>
        <p:spPr bwMode="auto">
          <a:xfrm>
            <a:off x="527826" y="2766874"/>
            <a:ext cx="632321" cy="301370"/>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89581" tIns="44790" rIns="44790" bIns="89581" numCol="1" spcCol="0" rtlCol="0" fromWordArt="0" anchor="b" anchorCtr="0" forceAA="0" compatLnSpc="1">
            <a:prstTxWarp prst="textNoShape">
              <a:avLst/>
            </a:prstTxWarp>
            <a:noAutofit/>
          </a:bodyPr>
          <a:lstStyle/>
          <a:p>
            <a:pPr marL="0" marR="0" lvl="0" indent="0" algn="ctr" defTabSz="894778" rtl="0" eaLnBrk="1" fontAlgn="base" latinLnBrk="1" hangingPunct="1">
              <a:lnSpc>
                <a:spcPct val="100000"/>
              </a:lnSpc>
              <a:spcBef>
                <a:spcPct val="0"/>
              </a:spcBef>
              <a:spcAft>
                <a:spcPct val="0"/>
              </a:spcAft>
              <a:buClrTx/>
              <a:buSzTx/>
              <a:buFontTx/>
              <a:buNone/>
              <a:tabLst/>
              <a:defRPr/>
            </a:pPr>
            <a:endParaRPr kumimoji="0" lang="en-US" sz="1764" b="0" i="0" u="none" strike="noStrike" kern="0" cap="none" spc="-49" normalizeH="0" baseline="0" noProof="0" err="1">
              <a:ln>
                <a:noFill/>
              </a:ln>
              <a:solidFill>
                <a:srgbClr val="000000"/>
              </a:solidFill>
              <a:effectLst/>
              <a:uLnTx/>
              <a:uFillTx/>
              <a:latin typeface="맑은 고딕" panose="020F0502020204030204"/>
              <a:ea typeface="Segoe UI" pitchFamily="34" charset="0"/>
              <a:cs typeface="Segoe UI" pitchFamily="34" charset="0"/>
            </a:endParaRPr>
          </a:p>
        </p:txBody>
      </p:sp>
      <p:sp>
        <p:nvSpPr>
          <p:cNvPr id="130" name="Frame 5"/>
          <p:cNvSpPr>
            <a:spLocks noChangeAspect="1"/>
          </p:cNvSpPr>
          <p:nvPr/>
        </p:nvSpPr>
        <p:spPr bwMode="auto">
          <a:xfrm>
            <a:off x="935132" y="2629583"/>
            <a:ext cx="314406" cy="3135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497" tIns="53749" rIns="53749" bIns="107497" numCol="1" spcCol="0" rtlCol="0" fromWordArt="0" anchor="b" anchorCtr="0" forceAA="0" compatLnSpc="1">
            <a:prstTxWarp prst="textNoShape">
              <a:avLst/>
            </a:prstTxWarp>
            <a:noAutofit/>
          </a:bodyPr>
          <a:lstStyle/>
          <a:p>
            <a:pPr marL="0" marR="0" lvl="0" indent="0" algn="ctr" defTabSz="1073738" rtl="0" eaLnBrk="1" fontAlgn="base" latinLnBrk="1" hangingPunct="1">
              <a:lnSpc>
                <a:spcPct val="100000"/>
              </a:lnSpc>
              <a:spcBef>
                <a:spcPct val="0"/>
              </a:spcBef>
              <a:spcAft>
                <a:spcPct val="0"/>
              </a:spcAft>
              <a:buClrTx/>
              <a:buSzTx/>
              <a:buFontTx/>
              <a:buNone/>
              <a:tabLst/>
              <a:defRPr/>
            </a:pPr>
            <a:endParaRPr kumimoji="0" lang="en-US" sz="2352" b="0" i="0" u="none" strike="noStrike" kern="0" cap="none" spc="-59" normalizeH="0" baseline="0" noProof="0" err="1">
              <a:ln>
                <a:noFill/>
              </a:ln>
              <a:solidFill>
                <a:srgbClr val="000000"/>
              </a:solidFill>
              <a:effectLst/>
              <a:uLnTx/>
              <a:uFillTx/>
              <a:latin typeface="맑은 고딕" panose="020F0502020204030204"/>
              <a:ea typeface="Segoe UI" pitchFamily="34" charset="0"/>
              <a:cs typeface="Segoe UI" pitchFamily="34" charset="0"/>
            </a:endParaRPr>
          </a:p>
        </p:txBody>
      </p:sp>
      <p:pic>
        <p:nvPicPr>
          <p:cNvPr id="131"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212" y="1694411"/>
            <a:ext cx="107297" cy="206198"/>
          </a:xfrm>
          <a:prstGeom prst="rect">
            <a:avLst/>
          </a:prstGeom>
        </p:spPr>
      </p:pic>
      <p:sp>
        <p:nvSpPr>
          <p:cNvPr id="132" name="Round Same Side Corner Rectangle 11"/>
          <p:cNvSpPr/>
          <p:nvPr/>
        </p:nvSpPr>
        <p:spPr>
          <a:xfrm>
            <a:off x="488697" y="1694414"/>
            <a:ext cx="244923" cy="157001"/>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133" name="Trapezoid 12"/>
          <p:cNvSpPr/>
          <p:nvPr/>
        </p:nvSpPr>
        <p:spPr>
          <a:xfrm>
            <a:off x="846697" y="2266973"/>
            <a:ext cx="289120" cy="36508"/>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134" name="Rectangle 98"/>
          <p:cNvSpPr/>
          <p:nvPr/>
        </p:nvSpPr>
        <p:spPr>
          <a:xfrm>
            <a:off x="830336" y="2343868"/>
            <a:ext cx="288863" cy="11905"/>
          </a:xfrm>
          <a:prstGeom prst="rect">
            <a:avLst/>
          </a:pr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sp>
        <p:nvSpPr>
          <p:cNvPr id="135" name="Rounded Rectangle 6"/>
          <p:cNvSpPr>
            <a:spLocks noChangeAspect="1"/>
          </p:cNvSpPr>
          <p:nvPr/>
        </p:nvSpPr>
        <p:spPr bwMode="auto">
          <a:xfrm rot="16200000">
            <a:off x="995612" y="1652436"/>
            <a:ext cx="197238" cy="28719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89577" tIns="44788" rIns="89577" bIns="44788" numCol="1" rtlCol="0" anchor="ctr" anchorCtr="0" compatLnSpc="1">
            <a:prstTxWarp prst="textNoShape">
              <a:avLst/>
            </a:prstTxWarp>
          </a:bodyPr>
          <a:lstStyle/>
          <a:p>
            <a:pPr marL="0" marR="0" lvl="0" indent="0" algn="ctr" defTabSz="805562" rtl="0" eaLnBrk="1" fontAlgn="auto" latinLnBrk="1"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latin typeface="Segoe UI Light" panose="020B0502040204020203" pitchFamily="34" charset="0"/>
              <a:ea typeface="+mn-ea"/>
              <a:cs typeface="+mn-cs"/>
              <a:sym typeface="Segoe UI Light" panose="020B0502040204020203" pitchFamily="34" charset="0"/>
            </a:endParaRPr>
          </a:p>
        </p:txBody>
      </p:sp>
      <p:pic>
        <p:nvPicPr>
          <p:cNvPr id="136" name="Picture 2" descr="\\MAGNUM\Projects\Microsoft\Cloud Power FY12\Design\ICONS_PNG\Next_Gen_Application.png"/>
          <p:cNvPicPr>
            <a:picLocks noChangeAspect="1" noChangeArrowheads="1"/>
          </p:cNvPicPr>
          <p:nvPr/>
        </p:nvPicPr>
        <p:blipFill>
          <a:blip r:embed="rId10" cstate="screen">
            <a:lum bright="100000"/>
            <a:extLst>
              <a:ext uri="{28A0092B-C50C-407E-A947-70E740481C1C}">
                <a14:useLocalDpi xmlns:a14="http://schemas.microsoft.com/office/drawing/2010/main"/>
              </a:ext>
            </a:extLst>
          </a:blip>
          <a:srcRect/>
          <a:stretch>
            <a:fillRect/>
          </a:stretch>
        </p:blipFill>
        <p:spPr bwMode="auto">
          <a:xfrm>
            <a:off x="398878" y="1885372"/>
            <a:ext cx="360848" cy="360846"/>
          </a:xfrm>
          <a:prstGeom prst="rect">
            <a:avLst/>
          </a:prstGeom>
          <a:noFill/>
        </p:spPr>
      </p:pic>
      <p:pic>
        <p:nvPicPr>
          <p:cNvPr id="137" name="Picture 24" descr="E:\Eric Suchiang FD\Icons\Metro Icon\Metro icons ALL WHITE\cctv.png"/>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882385" y="1925752"/>
            <a:ext cx="412397" cy="227464"/>
          </a:xfrm>
          <a:prstGeom prst="rect">
            <a:avLst/>
          </a:prstGeom>
          <a:noFill/>
          <a:extLst>
            <a:ext uri="{909E8E84-426E-40DD-AFC4-6F175D3DCCD1}">
              <a14:hiddenFill xmlns:a14="http://schemas.microsoft.com/office/drawing/2010/main">
                <a:solidFill>
                  <a:srgbClr val="FFFFFF"/>
                </a:solidFill>
              </a14:hiddenFill>
            </a:ext>
          </a:extLst>
        </p:spPr>
      </p:pic>
      <p:sp>
        <p:nvSpPr>
          <p:cNvPr id="138" name="Freeform 95"/>
          <p:cNvSpPr>
            <a:spLocks noChangeAspect="1"/>
          </p:cNvSpPr>
          <p:nvPr/>
        </p:nvSpPr>
        <p:spPr bwMode="auto">
          <a:xfrm flipH="1">
            <a:off x="752053" y="1940158"/>
            <a:ext cx="171464" cy="251272"/>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87816" tIns="43908" rIns="87816" bIns="43908" numCol="1" rtlCol="0" anchor="ctr" anchorCtr="0" compatLnSpc="1">
            <a:prstTxWarp prst="textNoShape">
              <a:avLst/>
            </a:prstTxWarp>
          </a:bodyPr>
          <a:lstStyle/>
          <a:p>
            <a:pPr marL="0" marR="0" lvl="0" indent="0" algn="ctr" defTabSz="877154" rtl="0" eaLnBrk="1" fontAlgn="base" latinLnBrk="1" hangingPunct="1">
              <a:lnSpc>
                <a:spcPct val="100000"/>
              </a:lnSpc>
              <a:spcBef>
                <a:spcPct val="0"/>
              </a:spcBef>
              <a:spcAft>
                <a:spcPct val="0"/>
              </a:spcAft>
              <a:buClrTx/>
              <a:buSzTx/>
              <a:buFontTx/>
              <a:buNone/>
              <a:tabLst/>
              <a:defRPr/>
            </a:pPr>
            <a:endParaRPr kumimoji="0" lang="en-US" sz="1666" b="0" i="0" u="none" strike="noStrike" kern="0" cap="none" spc="0" normalizeH="0" baseline="0" noProof="0">
              <a:ln>
                <a:noFill/>
              </a:ln>
              <a:solidFill>
                <a:srgbClr val="000000"/>
              </a:solidFill>
              <a:effectLst/>
              <a:uLnTx/>
              <a:uFillTx/>
              <a:latin typeface="맑은 고딕" panose="020F0502020204030204"/>
              <a:ea typeface="+mn-ea"/>
              <a:cs typeface="+mn-cs"/>
            </a:endParaRPr>
          </a:p>
        </p:txBody>
      </p:sp>
      <p:sp>
        <p:nvSpPr>
          <p:cNvPr id="139" name="Rectangle 98"/>
          <p:cNvSpPr/>
          <p:nvPr/>
        </p:nvSpPr>
        <p:spPr>
          <a:xfrm>
            <a:off x="851010" y="1538032"/>
            <a:ext cx="367438" cy="8047"/>
          </a:xfrm>
          <a:prstGeom prst="rect">
            <a:avLst/>
          </a:prstGeom>
          <a:solidFill>
            <a:srgbClr val="FFFFFF"/>
          </a:solidFill>
          <a:ln w="25400" cap="flat" cmpd="sng" algn="ctr">
            <a:noFill/>
            <a:prstDash val="solid"/>
          </a:ln>
          <a:effectLst/>
        </p:spPr>
        <p:txBody>
          <a:bodyPr rtlCol="0" anchor="ctr"/>
          <a:lstStyle/>
          <a:p>
            <a:pPr marL="0" marR="0" lvl="0" indent="0" algn="ctr" defTabSz="913063" rtl="0" eaLnBrk="1" fontAlgn="auto" latinLnBrk="1"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solidFill>
                <a:srgbClr val="000000"/>
              </a:solidFill>
              <a:effectLst/>
              <a:uLnTx/>
              <a:uFillTx/>
              <a:latin typeface="맑은 고딕" panose="020F0502020204030204"/>
              <a:ea typeface="+mn-ea"/>
              <a:cs typeface="+mn-cs"/>
              <a:sym typeface="Segoe UI" panose="020B0502040204020203" pitchFamily="34" charset="0"/>
            </a:endParaRPr>
          </a:p>
        </p:txBody>
      </p:sp>
      <p:pic>
        <p:nvPicPr>
          <p:cNvPr id="140" name="Picture 176"/>
          <p:cNvPicPr>
            <a:picLocks noChangeAspect="1"/>
          </p:cNvPicPr>
          <p:nvPr/>
        </p:nvPicPr>
        <p:blipFill>
          <a:blip r:embed="rId16">
            <a:biLevel thresh="25000"/>
            <a:extLst>
              <a:ext uri="{28A0092B-C50C-407E-A947-70E740481C1C}">
                <a14:useLocalDpi xmlns:a14="http://schemas.microsoft.com/office/drawing/2010/main" val="0"/>
              </a:ext>
            </a:extLst>
          </a:blip>
          <a:stretch>
            <a:fillRect/>
          </a:stretch>
        </p:blipFill>
        <p:spPr>
          <a:xfrm>
            <a:off x="2906304" y="1766133"/>
            <a:ext cx="501920" cy="536239"/>
          </a:xfrm>
          <a:prstGeom prst="rect">
            <a:avLst/>
          </a:prstGeom>
        </p:spPr>
      </p:pic>
      <p:pic>
        <p:nvPicPr>
          <p:cNvPr id="141" name="그림 140"/>
          <p:cNvPicPr>
            <a:picLocks noChangeAspect="1"/>
          </p:cNvPicPr>
          <p:nvPr/>
        </p:nvPicPr>
        <p:blipFill>
          <a:blip r:embed="rId17">
            <a:extLst/>
          </a:blip>
          <a:stretch>
            <a:fillRect/>
          </a:stretch>
        </p:blipFill>
        <p:spPr>
          <a:xfrm>
            <a:off x="2786579" y="4371056"/>
            <a:ext cx="600101" cy="635869"/>
          </a:xfrm>
          <a:prstGeom prst="rect">
            <a:avLst/>
          </a:prstGeom>
        </p:spPr>
      </p:pic>
      <p:sp>
        <p:nvSpPr>
          <p:cNvPr id="142" name="자유형 141"/>
          <p:cNvSpPr/>
          <p:nvPr/>
        </p:nvSpPr>
        <p:spPr>
          <a:xfrm>
            <a:off x="4997291" y="4436269"/>
            <a:ext cx="689713" cy="457179"/>
          </a:xfrm>
          <a:custGeom>
            <a:avLst/>
            <a:gdLst>
              <a:gd name="connsiteX0" fmla="*/ 136478 w 818866"/>
              <a:gd name="connsiteY0" fmla="*/ 27296 h 586854"/>
              <a:gd name="connsiteX1" fmla="*/ 68239 w 818866"/>
              <a:gd name="connsiteY1" fmla="*/ 163773 h 586854"/>
              <a:gd name="connsiteX2" fmla="*/ 68239 w 818866"/>
              <a:gd name="connsiteY2" fmla="*/ 272955 h 586854"/>
              <a:gd name="connsiteX3" fmla="*/ 0 w 818866"/>
              <a:gd name="connsiteY3" fmla="*/ 382138 h 586854"/>
              <a:gd name="connsiteX4" fmla="*/ 136478 w 818866"/>
              <a:gd name="connsiteY4" fmla="*/ 464024 h 586854"/>
              <a:gd name="connsiteX5" fmla="*/ 327547 w 818866"/>
              <a:gd name="connsiteY5" fmla="*/ 586854 h 586854"/>
              <a:gd name="connsiteX6" fmla="*/ 477672 w 818866"/>
              <a:gd name="connsiteY6" fmla="*/ 559558 h 586854"/>
              <a:gd name="connsiteX7" fmla="*/ 750627 w 818866"/>
              <a:gd name="connsiteY7" fmla="*/ 518615 h 586854"/>
              <a:gd name="connsiteX8" fmla="*/ 805218 w 818866"/>
              <a:gd name="connsiteY8" fmla="*/ 368490 h 586854"/>
              <a:gd name="connsiteX9" fmla="*/ 764275 w 818866"/>
              <a:gd name="connsiteY9" fmla="*/ 259308 h 586854"/>
              <a:gd name="connsiteX10" fmla="*/ 736979 w 818866"/>
              <a:gd name="connsiteY10" fmla="*/ 204717 h 586854"/>
              <a:gd name="connsiteX11" fmla="*/ 750627 w 818866"/>
              <a:gd name="connsiteY11" fmla="*/ 122830 h 586854"/>
              <a:gd name="connsiteX12" fmla="*/ 818866 w 818866"/>
              <a:gd name="connsiteY12" fmla="*/ 68239 h 586854"/>
              <a:gd name="connsiteX13" fmla="*/ 791571 w 818866"/>
              <a:gd name="connsiteY13" fmla="*/ 13648 h 586854"/>
              <a:gd name="connsiteX14" fmla="*/ 696036 w 818866"/>
              <a:gd name="connsiteY14" fmla="*/ 0 h 586854"/>
              <a:gd name="connsiteX15" fmla="*/ 559559 w 818866"/>
              <a:gd name="connsiteY15" fmla="*/ 0 h 586854"/>
              <a:gd name="connsiteX16" fmla="*/ 491320 w 818866"/>
              <a:gd name="connsiteY16" fmla="*/ 13648 h 58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866" h="586854">
                <a:moveTo>
                  <a:pt x="136478" y="27296"/>
                </a:moveTo>
                <a:lnTo>
                  <a:pt x="68239" y="163773"/>
                </a:lnTo>
                <a:lnTo>
                  <a:pt x="68239" y="272955"/>
                </a:lnTo>
                <a:lnTo>
                  <a:pt x="0" y="382138"/>
                </a:lnTo>
                <a:lnTo>
                  <a:pt x="136478" y="464024"/>
                </a:lnTo>
                <a:lnTo>
                  <a:pt x="327547" y="586854"/>
                </a:lnTo>
                <a:lnTo>
                  <a:pt x="477672" y="559558"/>
                </a:lnTo>
                <a:lnTo>
                  <a:pt x="750627" y="518615"/>
                </a:lnTo>
                <a:lnTo>
                  <a:pt x="805218" y="368490"/>
                </a:lnTo>
                <a:lnTo>
                  <a:pt x="764275" y="259308"/>
                </a:lnTo>
                <a:lnTo>
                  <a:pt x="736979" y="204717"/>
                </a:lnTo>
                <a:lnTo>
                  <a:pt x="750627" y="122830"/>
                </a:lnTo>
                <a:lnTo>
                  <a:pt x="818866" y="68239"/>
                </a:lnTo>
                <a:lnTo>
                  <a:pt x="791571" y="13648"/>
                </a:lnTo>
                <a:lnTo>
                  <a:pt x="696036" y="0"/>
                </a:lnTo>
                <a:lnTo>
                  <a:pt x="559559" y="0"/>
                </a:lnTo>
                <a:lnTo>
                  <a:pt x="491320" y="13648"/>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152" name="그림 151"/>
          <p:cNvPicPr>
            <a:picLocks noChangeAspect="1"/>
          </p:cNvPicPr>
          <p:nvPr/>
        </p:nvPicPr>
        <p:blipFill>
          <a:blip r:embed="rId18">
            <a:extLst/>
          </a:blip>
          <a:stretch>
            <a:fillRect/>
          </a:stretch>
        </p:blipFill>
        <p:spPr>
          <a:xfrm>
            <a:off x="5081839" y="6059985"/>
            <a:ext cx="563909" cy="556538"/>
          </a:xfrm>
          <a:prstGeom prst="rect">
            <a:avLst/>
          </a:prstGeom>
        </p:spPr>
      </p:pic>
      <p:pic>
        <p:nvPicPr>
          <p:cNvPr id="153" name="그림 152"/>
          <p:cNvPicPr>
            <a:picLocks noChangeAspect="1"/>
          </p:cNvPicPr>
          <p:nvPr/>
        </p:nvPicPr>
        <p:blipFill>
          <a:blip r:embed="rId19">
            <a:extLst/>
          </a:blip>
          <a:stretch>
            <a:fillRect/>
          </a:stretch>
        </p:blipFill>
        <p:spPr>
          <a:xfrm>
            <a:off x="5014366" y="5173218"/>
            <a:ext cx="647892" cy="703032"/>
          </a:xfrm>
          <a:prstGeom prst="rect">
            <a:avLst/>
          </a:prstGeom>
        </p:spPr>
      </p:pic>
      <p:sp>
        <p:nvSpPr>
          <p:cNvPr id="58" name="TextBox 57"/>
          <p:cNvSpPr txBox="1"/>
          <p:nvPr/>
        </p:nvSpPr>
        <p:spPr>
          <a:xfrm>
            <a:off x="433799" y="3046216"/>
            <a:ext cx="2006442" cy="276999"/>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Windows 10 IoT core</a:t>
            </a:r>
            <a:endParaRPr kumimoji="0" lang="ko-KR" altLang="en-US" sz="12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60" name="Picture 89"/>
          <p:cNvPicPr>
            <a:picLocks noChangeAspect="1"/>
          </p:cNvPicPr>
          <p:nvPr/>
        </p:nvPicPr>
        <p:blipFill>
          <a:blip r:embed="rId20"/>
          <a:stretch>
            <a:fillRect/>
          </a:stretch>
        </p:blipFill>
        <p:spPr>
          <a:xfrm>
            <a:off x="2878630" y="2594732"/>
            <a:ext cx="557267" cy="557267"/>
          </a:xfrm>
          <a:prstGeom prst="rect">
            <a:avLst/>
          </a:prstGeom>
        </p:spPr>
      </p:pic>
    </p:spTree>
    <p:extLst>
      <p:ext uri="{BB962C8B-B14F-4D97-AF65-F5344CB8AC3E}">
        <p14:creationId xmlns:p14="http://schemas.microsoft.com/office/powerpoint/2010/main" val="188878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560070" y="708660"/>
            <a:ext cx="2145139"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000" b="1" i="0" u="none" strike="noStrike" kern="0" cap="none" spc="0" normalizeH="0" baseline="0" noProof="0" dirty="0">
                <a:ln>
                  <a:noFill/>
                </a:ln>
                <a:solidFill>
                  <a:schemeClr val="bg1"/>
                </a:solidFill>
                <a:effectLst/>
                <a:uLnTx/>
                <a:uFillTx/>
              </a:rPr>
              <a:t>Services</a:t>
            </a:r>
            <a:endParaRPr kumimoji="0" lang="ko-KR" altLang="en-US" sz="4000" b="1" i="0" u="none" strike="noStrike" kern="0" cap="none" spc="0" normalizeH="0" baseline="0" noProof="0" dirty="0">
              <a:ln>
                <a:noFill/>
              </a:ln>
              <a:solidFill>
                <a:schemeClr val="bg1"/>
              </a:solidFill>
              <a:effectLst/>
              <a:uLnTx/>
              <a:uFillTx/>
            </a:endParaRPr>
          </a:p>
        </p:txBody>
      </p:sp>
      <p:sp>
        <p:nvSpPr>
          <p:cNvPr id="6" name="TextBox 5"/>
          <p:cNvSpPr txBox="1"/>
          <p:nvPr/>
        </p:nvSpPr>
        <p:spPr>
          <a:xfrm>
            <a:off x="560069" y="3729990"/>
            <a:ext cx="3270447"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200" b="0" i="0" u="none" strike="noStrike" kern="0" cap="none" spc="0" normalizeH="0" baseline="0" noProof="0" dirty="0">
                <a:ln>
                  <a:noFill/>
                </a:ln>
                <a:solidFill>
                  <a:schemeClr val="bg1"/>
                </a:solidFill>
                <a:effectLst/>
                <a:uLnTx/>
                <a:uFillTx/>
              </a:rPr>
              <a:t>IoT Hub</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200" b="0" i="0" u="none" strike="noStrike" kern="0" cap="none" spc="0" normalizeH="0" baseline="0" noProof="0" dirty="0">
                <a:ln>
                  <a:noFill/>
                </a:ln>
                <a:solidFill>
                  <a:schemeClr val="bg1"/>
                </a:solidFill>
                <a:effectLst/>
                <a:uLnTx/>
                <a:uFillTx/>
              </a:rPr>
              <a:t>Stream Analytics</a:t>
            </a:r>
          </a:p>
        </p:txBody>
      </p:sp>
      <p:pic>
        <p:nvPicPr>
          <p:cNvPr id="1026" name="Picture 2" descr="http://archive.datacenterdynamics.com/sites/default/files/482487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260" y="-11605"/>
            <a:ext cx="7634287" cy="686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38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p:cNvSpPr>
            <a:spLocks noChangeAspect="1"/>
          </p:cNvSpPr>
          <p:nvPr/>
        </p:nvSpPr>
        <p:spPr bwMode="black">
          <a:xfrm>
            <a:off x="4117145" y="1599608"/>
            <a:ext cx="7808155" cy="457467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76200">
            <a:solidFill>
              <a:schemeClr val="accent1">
                <a:lumMod val="40000"/>
                <a:lumOff val="60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14400" rtl="0" eaLnBrk="1" fontAlgn="auto" latinLnBrk="1" hangingPunct="1">
              <a:lnSpc>
                <a:spcPct val="80000"/>
              </a:lnSpc>
              <a:spcBef>
                <a:spcPts val="0"/>
              </a:spcBef>
              <a:spcAft>
                <a:spcPts val="0"/>
              </a:spcAft>
              <a:buClrTx/>
              <a:buSzTx/>
              <a:buFontTx/>
              <a:buNone/>
              <a:tabLst/>
              <a:defRPr/>
            </a:pPr>
            <a:endParaRPr kumimoji="0" lang="en-US" sz="4400" b="0" i="0" u="none" strike="noStrike" kern="1200" cap="none" spc="-15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33" name="Rectangle 37"/>
          <p:cNvSpPr/>
          <p:nvPr/>
        </p:nvSpPr>
        <p:spPr bwMode="auto">
          <a:xfrm>
            <a:off x="4591318" y="2178278"/>
            <a:ext cx="1049359" cy="3976839"/>
          </a:xfrm>
          <a:prstGeom prst="rect">
            <a:avLst/>
          </a:prstGeom>
          <a:solidFill>
            <a:schemeClr val="bg1">
              <a:alpha val="8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1" hangingPunct="1">
              <a:lnSpc>
                <a:spcPct val="90000"/>
              </a:lnSpc>
              <a:spcBef>
                <a:spcPct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a:p>
            <a:pPr marL="0" marR="0" lvl="0" indent="0" algn="l" defTabSz="913748" rtl="0" eaLnBrk="1" fontAlgn="base" latinLnBrk="1" hangingPunct="1">
              <a:lnSpc>
                <a:spcPct val="90000"/>
              </a:lnSpc>
              <a:spcBef>
                <a:spcPct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a:p>
            <a:pPr marL="0" marR="0" lvl="0" indent="0" algn="l" defTabSz="913748" rtl="0" eaLnBrk="1" fontAlgn="base" latinLnBrk="1" hangingPunct="1">
              <a:lnSpc>
                <a:spcPct val="90000"/>
              </a:lnSpc>
              <a:spcBef>
                <a:spcPct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a:p>
            <a:pPr marL="0" marR="0" lvl="0" indent="0" algn="l" defTabSz="913748" rtl="0" eaLnBrk="1" fontAlgn="base" latinLnBrk="1" hangingPunct="1">
              <a:lnSpc>
                <a:spcPct val="90000"/>
              </a:lnSpc>
              <a:spcBef>
                <a:spcPct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p:txBody>
      </p:sp>
      <p:cxnSp>
        <p:nvCxnSpPr>
          <p:cNvPr id="74" name="Straight Arrow Connector 153"/>
          <p:cNvCxnSpPr/>
          <p:nvPr/>
        </p:nvCxnSpPr>
        <p:spPr>
          <a:xfrm>
            <a:off x="5649353" y="2796255"/>
            <a:ext cx="392945" cy="11561"/>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Rectangle 155"/>
          <p:cNvSpPr/>
          <p:nvPr/>
        </p:nvSpPr>
        <p:spPr bwMode="auto">
          <a:xfrm rot="16200000">
            <a:off x="6357252" y="1861662"/>
            <a:ext cx="1890778" cy="2520681"/>
          </a:xfrm>
          <a:prstGeom prst="rect">
            <a:avLst/>
          </a:prstGeom>
          <a:solidFill>
            <a:srgbClr val="FFFFFF">
              <a:alpha val="10196"/>
            </a:srgb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Batch processing : </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Azure Data Factory, Azure HDInsight</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Hot Path Analytics : Azure Stream Analytics, Azure HDInsight Storm</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ko-KR" altLang="en-US" sz="1200" b="1"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데이터 저장소 및 처리</a:t>
            </a:r>
            <a:endParaRPr kumimoji="0" lang="en-US" altLang="ko-KR" sz="1200" b="1"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p:txBody>
      </p:sp>
      <p:sp>
        <p:nvSpPr>
          <p:cNvPr id="77" name="Donut 15"/>
          <p:cNvSpPr/>
          <p:nvPr/>
        </p:nvSpPr>
        <p:spPr bwMode="auto">
          <a:xfrm>
            <a:off x="8803005" y="2516025"/>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1"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pic>
        <p:nvPicPr>
          <p:cNvPr id="81" name="Picture 161"/>
          <p:cNvPicPr>
            <a:picLocks noChangeAspect="1"/>
          </p:cNvPicPr>
          <p:nvPr/>
        </p:nvPicPr>
        <p:blipFill>
          <a:blip r:embed="rId2">
            <a:clrChange>
              <a:clrFrom>
                <a:srgbClr val="FFFFFF"/>
              </a:clrFrom>
              <a:clrTo>
                <a:srgbClr val="FFFFFF">
                  <a:alpha val="0"/>
                </a:srgbClr>
              </a:clrTo>
            </a:clrChange>
          </a:blip>
          <a:stretch>
            <a:fillRect/>
          </a:stretch>
        </p:blipFill>
        <p:spPr>
          <a:xfrm>
            <a:off x="6777848" y="2313962"/>
            <a:ext cx="1042019" cy="582523"/>
          </a:xfrm>
          <a:prstGeom prst="rect">
            <a:avLst/>
          </a:prstGeom>
          <a:solidFill>
            <a:srgbClr val="FFFFFF">
              <a:alpha val="10196"/>
            </a:srgbClr>
          </a:solidFill>
        </p:spPr>
      </p:pic>
      <p:sp>
        <p:nvSpPr>
          <p:cNvPr id="82" name="Freeform 162"/>
          <p:cNvSpPr/>
          <p:nvPr/>
        </p:nvSpPr>
        <p:spPr bwMode="auto">
          <a:xfrm>
            <a:off x="8674519" y="4014721"/>
            <a:ext cx="562569" cy="759527"/>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solidFill>
            <a:srgbClr val="FFFFF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83" name="Rectangle 172"/>
          <p:cNvSpPr/>
          <p:nvPr/>
        </p:nvSpPr>
        <p:spPr bwMode="auto">
          <a:xfrm rot="16200000">
            <a:off x="6431285" y="4031914"/>
            <a:ext cx="1742709" cy="2520681"/>
          </a:xfrm>
          <a:prstGeom prst="rect">
            <a:avLst/>
          </a:prstGeom>
          <a:solidFill>
            <a:srgbClr val="FFFFFF">
              <a:alpha val="10196"/>
            </a:srgb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Real-time Analysis</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Data-At-Rest Analysis</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altLang="ko-KR"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Machine Learning (R)</a:t>
            </a: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ko-KR" altLang="en-US" sz="1200" b="1"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고급 분석</a:t>
            </a:r>
            <a:endParaRPr kumimoji="0" lang="en-US" sz="1200" b="1"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cxnSp>
        <p:nvCxnSpPr>
          <p:cNvPr id="86" name="Straight Arrow Connector 111"/>
          <p:cNvCxnSpPr/>
          <p:nvPr/>
        </p:nvCxnSpPr>
        <p:spPr>
          <a:xfrm>
            <a:off x="8577137" y="5313444"/>
            <a:ext cx="365760"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113"/>
          <p:cNvCxnSpPr/>
          <p:nvPr/>
        </p:nvCxnSpPr>
        <p:spPr>
          <a:xfrm>
            <a:off x="8577137" y="2807816"/>
            <a:ext cx="365760"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9" name="8"/>
          <p:cNvGrpSpPr/>
          <p:nvPr/>
        </p:nvGrpSpPr>
        <p:grpSpPr>
          <a:xfrm>
            <a:off x="8962250" y="2197446"/>
            <a:ext cx="2185582" cy="3976839"/>
            <a:chOff x="9715484" y="2009904"/>
            <a:chExt cx="2185582" cy="3976839"/>
          </a:xfrm>
        </p:grpSpPr>
        <p:sp>
          <p:nvSpPr>
            <p:cNvPr id="90" name="Rectangle 115"/>
            <p:cNvSpPr/>
            <p:nvPr/>
          </p:nvSpPr>
          <p:spPr bwMode="auto">
            <a:xfrm>
              <a:off x="9715484" y="2009904"/>
              <a:ext cx="2185582" cy="3976839"/>
            </a:xfrm>
            <a:prstGeom prst="rect">
              <a:avLst/>
            </a:prstGeom>
            <a:solidFill>
              <a:srgbClr val="FFFFFF">
                <a:alpha val="10196"/>
              </a:srgb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1" hangingPunct="1">
                <a:lnSpc>
                  <a:spcPct val="90000"/>
                </a:lnSpc>
                <a:spcBef>
                  <a:spcPct val="0"/>
                </a:spcBef>
                <a:spcAft>
                  <a:spcPts val="600"/>
                </a:spcAft>
                <a:buClrTx/>
                <a:buSzTx/>
                <a:buFontTx/>
                <a:buNone/>
                <a:tabLst/>
                <a:defRPr/>
              </a:pPr>
              <a:r>
                <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프레젠테이션 또는</a:t>
              </a:r>
              <a:endParaRPr kumimoji="0" lang="en-US" altLang="ko-KR"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rPr>
                <a:t>비즈니스에 연결</a:t>
              </a: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Black" panose="020B0A02040204020203"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앱 서비스 배포</a:t>
              </a:r>
              <a:r>
                <a:rPr kumimoji="0" lang="en-US" altLang="ko-KR"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 </a:t>
              </a:r>
              <a:r>
                <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웹 게시</a:t>
              </a: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a:p>
              <a:pPr marL="0" marR="0" lvl="0" indent="0" algn="l" defTabSz="913748" rtl="0" eaLnBrk="1" fontAlgn="base" latinLnBrk="1"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CRM, ERP </a:t>
              </a:r>
              <a:r>
                <a:rPr kumimoji="0" lang="ko-KR" alt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등 사내 시스템과의 연동 및 알림 제공</a:t>
              </a:r>
              <a:endParaRPr kumimoji="0" lang="en-US" sz="11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91" name="Freeform 116"/>
            <p:cNvSpPr>
              <a:spLocks noChangeAspect="1" noEditPoints="1"/>
            </p:cNvSpPr>
            <p:nvPr/>
          </p:nvSpPr>
          <p:spPr bwMode="black">
            <a:xfrm>
              <a:off x="9964071" y="5057563"/>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FFFFFF"/>
            </a:solidFill>
            <a:ln>
              <a:solidFill>
                <a:schemeClr val="tx1"/>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92"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pic>
          <p:nvPicPr>
            <p:cNvPr id="93" name="Picture 118"/>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124716" y="5036057"/>
              <a:ext cx="420687" cy="420687"/>
            </a:xfrm>
            <a:prstGeom prst="rect">
              <a:avLst/>
            </a:prstGeom>
          </p:spPr>
        </p:pic>
        <p:grpSp>
          <p:nvGrpSpPr>
            <p:cNvPr id="94" name="Group 57"/>
            <p:cNvGrpSpPr>
              <a:grpSpLocks noChangeAspect="1"/>
            </p:cNvGrpSpPr>
            <p:nvPr/>
          </p:nvGrpSpPr>
          <p:grpSpPr bwMode="auto">
            <a:xfrm>
              <a:off x="9926638" y="3368675"/>
              <a:ext cx="777875" cy="800100"/>
              <a:chOff x="6253" y="2122"/>
              <a:chExt cx="490" cy="504"/>
            </a:xfrm>
          </p:grpSpPr>
          <p:sp>
            <p:nvSpPr>
              <p:cNvPr id="110"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1"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2"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3"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4"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5"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6"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7"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8"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19"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grpSp>
        <p:grpSp>
          <p:nvGrpSpPr>
            <p:cNvPr id="95" name="Group 69"/>
            <p:cNvGrpSpPr>
              <a:grpSpLocks noChangeAspect="1"/>
            </p:cNvGrpSpPr>
            <p:nvPr/>
          </p:nvGrpSpPr>
          <p:grpSpPr bwMode="auto">
            <a:xfrm>
              <a:off x="11045825" y="3357563"/>
              <a:ext cx="385763" cy="696912"/>
              <a:chOff x="6958" y="2115"/>
              <a:chExt cx="243" cy="439"/>
            </a:xfrm>
          </p:grpSpPr>
          <p:sp>
            <p:nvSpPr>
              <p:cNvPr id="10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grpSp>
        <p:grpSp>
          <p:nvGrpSpPr>
            <p:cNvPr id="96" name="Group 78"/>
            <p:cNvGrpSpPr>
              <a:grpSpLocks noChangeAspect="1"/>
            </p:cNvGrpSpPr>
            <p:nvPr/>
          </p:nvGrpSpPr>
          <p:grpSpPr bwMode="auto">
            <a:xfrm>
              <a:off x="10161588" y="2198688"/>
              <a:ext cx="1373187" cy="590550"/>
              <a:chOff x="6401" y="1385"/>
              <a:chExt cx="865" cy="372"/>
            </a:xfrm>
          </p:grpSpPr>
          <p:sp>
            <p:nvSpPr>
              <p:cNvPr id="97"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98"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99"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0"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1"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02"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grpSp>
      </p:grpSp>
      <p:grpSp>
        <p:nvGrpSpPr>
          <p:cNvPr id="121" name="Group 146"/>
          <p:cNvGrpSpPr>
            <a:grpSpLocks noChangeAspect="1"/>
          </p:cNvGrpSpPr>
          <p:nvPr/>
        </p:nvGrpSpPr>
        <p:grpSpPr>
          <a:xfrm>
            <a:off x="6196675" y="2347504"/>
            <a:ext cx="552066" cy="460873"/>
            <a:chOff x="6039300" y="2656447"/>
            <a:chExt cx="559038" cy="435274"/>
          </a:xfrm>
          <a:solidFill>
            <a:srgbClr val="4DA0E2"/>
          </a:solidFill>
        </p:grpSpPr>
        <p:sp>
          <p:nvSpPr>
            <p:cNvPr id="122" name="Freeform 5"/>
            <p:cNvSpPr>
              <a:spLocks/>
            </p:cNvSpPr>
            <p:nvPr/>
          </p:nvSpPr>
          <p:spPr bwMode="auto">
            <a:xfrm>
              <a:off x="6203457" y="2656447"/>
              <a:ext cx="394881" cy="435274"/>
            </a:xfrm>
            <a:custGeom>
              <a:avLst/>
              <a:gdLst>
                <a:gd name="T0" fmla="*/ 247 w 1222"/>
                <a:gd name="T1" fmla="*/ 309 h 1347"/>
                <a:gd name="T2" fmla="*/ 155 w 1222"/>
                <a:gd name="T3" fmla="*/ 328 h 1347"/>
                <a:gd name="T4" fmla="*/ 63 w 1222"/>
                <a:gd name="T5" fmla="*/ 360 h 1347"/>
                <a:gd name="T6" fmla="*/ 21 w 1222"/>
                <a:gd name="T7" fmla="*/ 309 h 1347"/>
                <a:gd name="T8" fmla="*/ 4 w 1222"/>
                <a:gd name="T9" fmla="*/ 247 h 1347"/>
                <a:gd name="T10" fmla="*/ 80 w 1222"/>
                <a:gd name="T11" fmla="*/ 167 h 1347"/>
                <a:gd name="T12" fmla="*/ 148 w 1222"/>
                <a:gd name="T13" fmla="*/ 167 h 1347"/>
                <a:gd name="T14" fmla="*/ 275 w 1222"/>
                <a:gd name="T15" fmla="*/ 218 h 1347"/>
                <a:gd name="T16" fmla="*/ 373 w 1222"/>
                <a:gd name="T17" fmla="*/ 191 h 1347"/>
                <a:gd name="T18" fmla="*/ 397 w 1222"/>
                <a:gd name="T19" fmla="*/ 164 h 1347"/>
                <a:gd name="T20" fmla="*/ 454 w 1222"/>
                <a:gd name="T21" fmla="*/ 13 h 1347"/>
                <a:gd name="T22" fmla="*/ 478 w 1222"/>
                <a:gd name="T23" fmla="*/ 0 h 1347"/>
                <a:gd name="T24" fmla="*/ 590 w 1222"/>
                <a:gd name="T25" fmla="*/ 2 h 1347"/>
                <a:gd name="T26" fmla="*/ 622 w 1222"/>
                <a:gd name="T27" fmla="*/ 34 h 1347"/>
                <a:gd name="T28" fmla="*/ 685 w 1222"/>
                <a:gd name="T29" fmla="*/ 178 h 1347"/>
                <a:gd name="T30" fmla="*/ 763 w 1222"/>
                <a:gd name="T31" fmla="*/ 215 h 1347"/>
                <a:gd name="T32" fmla="*/ 878 w 1222"/>
                <a:gd name="T33" fmla="*/ 181 h 1347"/>
                <a:gd name="T34" fmla="*/ 972 w 1222"/>
                <a:gd name="T35" fmla="*/ 146 h 1347"/>
                <a:gd name="T36" fmla="*/ 1056 w 1222"/>
                <a:gd name="T37" fmla="*/ 221 h 1347"/>
                <a:gd name="T38" fmla="*/ 1062 w 1222"/>
                <a:gd name="T39" fmla="*/ 282 h 1347"/>
                <a:gd name="T40" fmla="*/ 1006 w 1222"/>
                <a:gd name="T41" fmla="*/ 407 h 1347"/>
                <a:gd name="T42" fmla="*/ 1022 w 1222"/>
                <a:gd name="T43" fmla="*/ 496 h 1347"/>
                <a:gd name="T44" fmla="*/ 1150 w 1222"/>
                <a:gd name="T45" fmla="*/ 568 h 1347"/>
                <a:gd name="T46" fmla="*/ 1215 w 1222"/>
                <a:gd name="T47" fmla="*/ 600 h 1347"/>
                <a:gd name="T48" fmla="*/ 1219 w 1222"/>
                <a:gd name="T49" fmla="*/ 725 h 1347"/>
                <a:gd name="T50" fmla="*/ 1144 w 1222"/>
                <a:gd name="T51" fmla="*/ 775 h 1347"/>
                <a:gd name="T52" fmla="*/ 1036 w 1222"/>
                <a:gd name="T53" fmla="*/ 818 h 1347"/>
                <a:gd name="T54" fmla="*/ 1001 w 1222"/>
                <a:gd name="T55" fmla="*/ 903 h 1347"/>
                <a:gd name="T56" fmla="*/ 1041 w 1222"/>
                <a:gd name="T57" fmla="*/ 1006 h 1347"/>
                <a:gd name="T58" fmla="*/ 1072 w 1222"/>
                <a:gd name="T59" fmla="*/ 1080 h 1347"/>
                <a:gd name="T60" fmla="*/ 998 w 1222"/>
                <a:gd name="T61" fmla="*/ 1176 h 1347"/>
                <a:gd name="T62" fmla="*/ 953 w 1222"/>
                <a:gd name="T63" fmla="*/ 1190 h 1347"/>
                <a:gd name="T64" fmla="*/ 800 w 1222"/>
                <a:gd name="T65" fmla="*/ 1131 h 1347"/>
                <a:gd name="T66" fmla="*/ 713 w 1222"/>
                <a:gd name="T67" fmla="*/ 1152 h 1347"/>
                <a:gd name="T68" fmla="*/ 669 w 1222"/>
                <a:gd name="T69" fmla="*/ 1203 h 1347"/>
                <a:gd name="T70" fmla="*/ 624 w 1222"/>
                <a:gd name="T71" fmla="*/ 1333 h 1347"/>
                <a:gd name="T72" fmla="*/ 586 w 1222"/>
                <a:gd name="T73" fmla="*/ 1347 h 1347"/>
                <a:gd name="T74" fmla="*/ 464 w 1222"/>
                <a:gd name="T75" fmla="*/ 1336 h 1347"/>
                <a:gd name="T76" fmla="*/ 427 w 1222"/>
                <a:gd name="T77" fmla="*/ 1240 h 1347"/>
                <a:gd name="T78" fmla="*/ 381 w 1222"/>
                <a:gd name="T79" fmla="*/ 1158 h 1347"/>
                <a:gd name="T80" fmla="*/ 293 w 1222"/>
                <a:gd name="T81" fmla="*/ 1126 h 1347"/>
                <a:gd name="T82" fmla="*/ 157 w 1222"/>
                <a:gd name="T83" fmla="*/ 1192 h 1347"/>
                <a:gd name="T84" fmla="*/ 98 w 1222"/>
                <a:gd name="T85" fmla="*/ 1192 h 1347"/>
                <a:gd name="T86" fmla="*/ 16 w 1222"/>
                <a:gd name="T87" fmla="*/ 1109 h 1347"/>
                <a:gd name="T88" fmla="*/ 31 w 1222"/>
                <a:gd name="T89" fmla="*/ 1054 h 1347"/>
                <a:gd name="T90" fmla="*/ 140 w 1222"/>
                <a:gd name="T91" fmla="*/ 987 h 1347"/>
                <a:gd name="T92" fmla="*/ 274 w 1222"/>
                <a:gd name="T93" fmla="*/ 885 h 1347"/>
                <a:gd name="T94" fmla="*/ 352 w 1222"/>
                <a:gd name="T95" fmla="*/ 872 h 1347"/>
                <a:gd name="T96" fmla="*/ 469 w 1222"/>
                <a:gd name="T97" fmla="*/ 931 h 1347"/>
                <a:gd name="T98" fmla="*/ 526 w 1222"/>
                <a:gd name="T99" fmla="*/ 944 h 1347"/>
                <a:gd name="T100" fmla="*/ 610 w 1222"/>
                <a:gd name="T101" fmla="*/ 931 h 1347"/>
                <a:gd name="T102" fmla="*/ 709 w 1222"/>
                <a:gd name="T103" fmla="*/ 880 h 1347"/>
                <a:gd name="T104" fmla="*/ 790 w 1222"/>
                <a:gd name="T105" fmla="*/ 765 h 1347"/>
                <a:gd name="T106" fmla="*/ 811 w 1222"/>
                <a:gd name="T107" fmla="*/ 680 h 1347"/>
                <a:gd name="T108" fmla="*/ 805 w 1222"/>
                <a:gd name="T109" fmla="*/ 616 h 1347"/>
                <a:gd name="T110" fmla="*/ 747 w 1222"/>
                <a:gd name="T111" fmla="*/ 503 h 1347"/>
                <a:gd name="T112" fmla="*/ 582 w 1222"/>
                <a:gd name="T113" fmla="*/ 373 h 1347"/>
                <a:gd name="T114" fmla="*/ 458 w 1222"/>
                <a:gd name="T115" fmla="*/ 323 h 1347"/>
                <a:gd name="T116" fmla="*/ 357 w 1222"/>
                <a:gd name="T117" fmla="*/ 304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2" h="1347">
                  <a:moveTo>
                    <a:pt x="319" y="303"/>
                  </a:moveTo>
                  <a:lnTo>
                    <a:pt x="319" y="303"/>
                  </a:lnTo>
                  <a:lnTo>
                    <a:pt x="295" y="303"/>
                  </a:lnTo>
                  <a:lnTo>
                    <a:pt x="295" y="303"/>
                  </a:lnTo>
                  <a:lnTo>
                    <a:pt x="280" y="304"/>
                  </a:lnTo>
                  <a:lnTo>
                    <a:pt x="264" y="306"/>
                  </a:lnTo>
                  <a:lnTo>
                    <a:pt x="264" y="306"/>
                  </a:lnTo>
                  <a:lnTo>
                    <a:pt x="247" y="309"/>
                  </a:lnTo>
                  <a:lnTo>
                    <a:pt x="247" y="309"/>
                  </a:lnTo>
                  <a:lnTo>
                    <a:pt x="239" y="311"/>
                  </a:lnTo>
                  <a:lnTo>
                    <a:pt x="239" y="311"/>
                  </a:lnTo>
                  <a:lnTo>
                    <a:pt x="200" y="319"/>
                  </a:lnTo>
                  <a:lnTo>
                    <a:pt x="200" y="319"/>
                  </a:lnTo>
                  <a:lnTo>
                    <a:pt x="192" y="320"/>
                  </a:lnTo>
                  <a:lnTo>
                    <a:pt x="192" y="320"/>
                  </a:lnTo>
                  <a:lnTo>
                    <a:pt x="155" y="328"/>
                  </a:lnTo>
                  <a:lnTo>
                    <a:pt x="155" y="328"/>
                  </a:lnTo>
                  <a:lnTo>
                    <a:pt x="133" y="336"/>
                  </a:lnTo>
                  <a:lnTo>
                    <a:pt x="133" y="336"/>
                  </a:lnTo>
                  <a:lnTo>
                    <a:pt x="92" y="351"/>
                  </a:lnTo>
                  <a:lnTo>
                    <a:pt x="92" y="351"/>
                  </a:lnTo>
                  <a:lnTo>
                    <a:pt x="68" y="360"/>
                  </a:lnTo>
                  <a:lnTo>
                    <a:pt x="68" y="360"/>
                  </a:lnTo>
                  <a:lnTo>
                    <a:pt x="63" y="360"/>
                  </a:lnTo>
                  <a:lnTo>
                    <a:pt x="58" y="360"/>
                  </a:lnTo>
                  <a:lnTo>
                    <a:pt x="55" y="359"/>
                  </a:lnTo>
                  <a:lnTo>
                    <a:pt x="52" y="355"/>
                  </a:lnTo>
                  <a:lnTo>
                    <a:pt x="52" y="355"/>
                  </a:lnTo>
                  <a:lnTo>
                    <a:pt x="44" y="346"/>
                  </a:lnTo>
                  <a:lnTo>
                    <a:pt x="44" y="346"/>
                  </a:lnTo>
                  <a:lnTo>
                    <a:pt x="21" y="309"/>
                  </a:lnTo>
                  <a:lnTo>
                    <a:pt x="21" y="309"/>
                  </a:lnTo>
                  <a:lnTo>
                    <a:pt x="4" y="280"/>
                  </a:lnTo>
                  <a:lnTo>
                    <a:pt x="4" y="280"/>
                  </a:lnTo>
                  <a:lnTo>
                    <a:pt x="2" y="272"/>
                  </a:lnTo>
                  <a:lnTo>
                    <a:pt x="0" y="264"/>
                  </a:lnTo>
                  <a:lnTo>
                    <a:pt x="0" y="258"/>
                  </a:lnTo>
                  <a:lnTo>
                    <a:pt x="2" y="250"/>
                  </a:lnTo>
                  <a:lnTo>
                    <a:pt x="2" y="250"/>
                  </a:lnTo>
                  <a:lnTo>
                    <a:pt x="4" y="247"/>
                  </a:lnTo>
                  <a:lnTo>
                    <a:pt x="5" y="244"/>
                  </a:lnTo>
                  <a:lnTo>
                    <a:pt x="5" y="244"/>
                  </a:lnTo>
                  <a:lnTo>
                    <a:pt x="16" y="229"/>
                  </a:lnTo>
                  <a:lnTo>
                    <a:pt x="16" y="229"/>
                  </a:lnTo>
                  <a:lnTo>
                    <a:pt x="60" y="186"/>
                  </a:lnTo>
                  <a:lnTo>
                    <a:pt x="60" y="186"/>
                  </a:lnTo>
                  <a:lnTo>
                    <a:pt x="80" y="167"/>
                  </a:lnTo>
                  <a:lnTo>
                    <a:pt x="80" y="167"/>
                  </a:lnTo>
                  <a:lnTo>
                    <a:pt x="85" y="164"/>
                  </a:lnTo>
                  <a:lnTo>
                    <a:pt x="92" y="160"/>
                  </a:lnTo>
                  <a:lnTo>
                    <a:pt x="103" y="159"/>
                  </a:lnTo>
                  <a:lnTo>
                    <a:pt x="103" y="159"/>
                  </a:lnTo>
                  <a:lnTo>
                    <a:pt x="119" y="159"/>
                  </a:lnTo>
                  <a:lnTo>
                    <a:pt x="133" y="162"/>
                  </a:lnTo>
                  <a:lnTo>
                    <a:pt x="133" y="162"/>
                  </a:lnTo>
                  <a:lnTo>
                    <a:pt x="148" y="167"/>
                  </a:lnTo>
                  <a:lnTo>
                    <a:pt x="162" y="173"/>
                  </a:lnTo>
                  <a:lnTo>
                    <a:pt x="162" y="173"/>
                  </a:lnTo>
                  <a:lnTo>
                    <a:pt x="199" y="191"/>
                  </a:lnTo>
                  <a:lnTo>
                    <a:pt x="237" y="207"/>
                  </a:lnTo>
                  <a:lnTo>
                    <a:pt x="237" y="207"/>
                  </a:lnTo>
                  <a:lnTo>
                    <a:pt x="255" y="213"/>
                  </a:lnTo>
                  <a:lnTo>
                    <a:pt x="255" y="213"/>
                  </a:lnTo>
                  <a:lnTo>
                    <a:pt x="275" y="218"/>
                  </a:lnTo>
                  <a:lnTo>
                    <a:pt x="287" y="218"/>
                  </a:lnTo>
                  <a:lnTo>
                    <a:pt x="296" y="218"/>
                  </a:lnTo>
                  <a:lnTo>
                    <a:pt x="296" y="218"/>
                  </a:lnTo>
                  <a:lnTo>
                    <a:pt x="315" y="215"/>
                  </a:lnTo>
                  <a:lnTo>
                    <a:pt x="335" y="208"/>
                  </a:lnTo>
                  <a:lnTo>
                    <a:pt x="335" y="208"/>
                  </a:lnTo>
                  <a:lnTo>
                    <a:pt x="354" y="200"/>
                  </a:lnTo>
                  <a:lnTo>
                    <a:pt x="373" y="191"/>
                  </a:lnTo>
                  <a:lnTo>
                    <a:pt x="373" y="191"/>
                  </a:lnTo>
                  <a:lnTo>
                    <a:pt x="375" y="189"/>
                  </a:lnTo>
                  <a:lnTo>
                    <a:pt x="375" y="189"/>
                  </a:lnTo>
                  <a:lnTo>
                    <a:pt x="381" y="184"/>
                  </a:lnTo>
                  <a:lnTo>
                    <a:pt x="387" y="178"/>
                  </a:lnTo>
                  <a:lnTo>
                    <a:pt x="392" y="172"/>
                  </a:lnTo>
                  <a:lnTo>
                    <a:pt x="397" y="164"/>
                  </a:lnTo>
                  <a:lnTo>
                    <a:pt x="397" y="164"/>
                  </a:lnTo>
                  <a:lnTo>
                    <a:pt x="407" y="136"/>
                  </a:lnTo>
                  <a:lnTo>
                    <a:pt x="416" y="111"/>
                  </a:lnTo>
                  <a:lnTo>
                    <a:pt x="416" y="111"/>
                  </a:lnTo>
                  <a:lnTo>
                    <a:pt x="430" y="72"/>
                  </a:lnTo>
                  <a:lnTo>
                    <a:pt x="430" y="72"/>
                  </a:lnTo>
                  <a:lnTo>
                    <a:pt x="446" y="28"/>
                  </a:lnTo>
                  <a:lnTo>
                    <a:pt x="446" y="28"/>
                  </a:lnTo>
                  <a:lnTo>
                    <a:pt x="454" y="13"/>
                  </a:lnTo>
                  <a:lnTo>
                    <a:pt x="454" y="13"/>
                  </a:lnTo>
                  <a:lnTo>
                    <a:pt x="458" y="8"/>
                  </a:lnTo>
                  <a:lnTo>
                    <a:pt x="464" y="7"/>
                  </a:lnTo>
                  <a:lnTo>
                    <a:pt x="464" y="7"/>
                  </a:lnTo>
                  <a:lnTo>
                    <a:pt x="469" y="5"/>
                  </a:lnTo>
                  <a:lnTo>
                    <a:pt x="474" y="2"/>
                  </a:lnTo>
                  <a:lnTo>
                    <a:pt x="474" y="2"/>
                  </a:lnTo>
                  <a:lnTo>
                    <a:pt x="478" y="0"/>
                  </a:lnTo>
                  <a:lnTo>
                    <a:pt x="478" y="0"/>
                  </a:lnTo>
                  <a:lnTo>
                    <a:pt x="485" y="0"/>
                  </a:lnTo>
                  <a:lnTo>
                    <a:pt x="485" y="0"/>
                  </a:lnTo>
                  <a:lnTo>
                    <a:pt x="581" y="0"/>
                  </a:lnTo>
                  <a:lnTo>
                    <a:pt x="581" y="0"/>
                  </a:lnTo>
                  <a:lnTo>
                    <a:pt x="586" y="0"/>
                  </a:lnTo>
                  <a:lnTo>
                    <a:pt x="590" y="2"/>
                  </a:lnTo>
                  <a:lnTo>
                    <a:pt x="590" y="2"/>
                  </a:lnTo>
                  <a:lnTo>
                    <a:pt x="598" y="5"/>
                  </a:lnTo>
                  <a:lnTo>
                    <a:pt x="608" y="8"/>
                  </a:lnTo>
                  <a:lnTo>
                    <a:pt x="608" y="8"/>
                  </a:lnTo>
                  <a:lnTo>
                    <a:pt x="610" y="8"/>
                  </a:lnTo>
                  <a:lnTo>
                    <a:pt x="611" y="12"/>
                  </a:lnTo>
                  <a:lnTo>
                    <a:pt x="611" y="12"/>
                  </a:lnTo>
                  <a:lnTo>
                    <a:pt x="618" y="23"/>
                  </a:lnTo>
                  <a:lnTo>
                    <a:pt x="622" y="34"/>
                  </a:lnTo>
                  <a:lnTo>
                    <a:pt x="622" y="34"/>
                  </a:lnTo>
                  <a:lnTo>
                    <a:pt x="659" y="124"/>
                  </a:lnTo>
                  <a:lnTo>
                    <a:pt x="659" y="124"/>
                  </a:lnTo>
                  <a:lnTo>
                    <a:pt x="672" y="157"/>
                  </a:lnTo>
                  <a:lnTo>
                    <a:pt x="672" y="157"/>
                  </a:lnTo>
                  <a:lnTo>
                    <a:pt x="680" y="172"/>
                  </a:lnTo>
                  <a:lnTo>
                    <a:pt x="680" y="172"/>
                  </a:lnTo>
                  <a:lnTo>
                    <a:pt x="685" y="178"/>
                  </a:lnTo>
                  <a:lnTo>
                    <a:pt x="691" y="183"/>
                  </a:lnTo>
                  <a:lnTo>
                    <a:pt x="691" y="183"/>
                  </a:lnTo>
                  <a:lnTo>
                    <a:pt x="707" y="194"/>
                  </a:lnTo>
                  <a:lnTo>
                    <a:pt x="723" y="202"/>
                  </a:lnTo>
                  <a:lnTo>
                    <a:pt x="723" y="202"/>
                  </a:lnTo>
                  <a:lnTo>
                    <a:pt x="752" y="213"/>
                  </a:lnTo>
                  <a:lnTo>
                    <a:pt x="752" y="213"/>
                  </a:lnTo>
                  <a:lnTo>
                    <a:pt x="763" y="215"/>
                  </a:lnTo>
                  <a:lnTo>
                    <a:pt x="774" y="218"/>
                  </a:lnTo>
                  <a:lnTo>
                    <a:pt x="787" y="218"/>
                  </a:lnTo>
                  <a:lnTo>
                    <a:pt x="800" y="216"/>
                  </a:lnTo>
                  <a:lnTo>
                    <a:pt x="800" y="216"/>
                  </a:lnTo>
                  <a:lnTo>
                    <a:pt x="816" y="212"/>
                  </a:lnTo>
                  <a:lnTo>
                    <a:pt x="832" y="205"/>
                  </a:lnTo>
                  <a:lnTo>
                    <a:pt x="832" y="205"/>
                  </a:lnTo>
                  <a:lnTo>
                    <a:pt x="878" y="181"/>
                  </a:lnTo>
                  <a:lnTo>
                    <a:pt x="878" y="181"/>
                  </a:lnTo>
                  <a:lnTo>
                    <a:pt x="905" y="167"/>
                  </a:lnTo>
                  <a:lnTo>
                    <a:pt x="934" y="154"/>
                  </a:lnTo>
                  <a:lnTo>
                    <a:pt x="934" y="154"/>
                  </a:lnTo>
                  <a:lnTo>
                    <a:pt x="960" y="144"/>
                  </a:lnTo>
                  <a:lnTo>
                    <a:pt x="960" y="144"/>
                  </a:lnTo>
                  <a:lnTo>
                    <a:pt x="966" y="144"/>
                  </a:lnTo>
                  <a:lnTo>
                    <a:pt x="972" y="146"/>
                  </a:lnTo>
                  <a:lnTo>
                    <a:pt x="972" y="146"/>
                  </a:lnTo>
                  <a:lnTo>
                    <a:pt x="988" y="156"/>
                  </a:lnTo>
                  <a:lnTo>
                    <a:pt x="988" y="156"/>
                  </a:lnTo>
                  <a:lnTo>
                    <a:pt x="1001" y="167"/>
                  </a:lnTo>
                  <a:lnTo>
                    <a:pt x="1001" y="167"/>
                  </a:lnTo>
                  <a:lnTo>
                    <a:pt x="1052" y="220"/>
                  </a:lnTo>
                  <a:lnTo>
                    <a:pt x="1052" y="220"/>
                  </a:lnTo>
                  <a:lnTo>
                    <a:pt x="1056" y="221"/>
                  </a:lnTo>
                  <a:lnTo>
                    <a:pt x="1056" y="221"/>
                  </a:lnTo>
                  <a:lnTo>
                    <a:pt x="1062" y="231"/>
                  </a:lnTo>
                  <a:lnTo>
                    <a:pt x="1067" y="242"/>
                  </a:lnTo>
                  <a:lnTo>
                    <a:pt x="1067" y="253"/>
                  </a:lnTo>
                  <a:lnTo>
                    <a:pt x="1067" y="264"/>
                  </a:lnTo>
                  <a:lnTo>
                    <a:pt x="1067" y="264"/>
                  </a:lnTo>
                  <a:lnTo>
                    <a:pt x="1064" y="274"/>
                  </a:lnTo>
                  <a:lnTo>
                    <a:pt x="1062" y="282"/>
                  </a:lnTo>
                  <a:lnTo>
                    <a:pt x="1054" y="298"/>
                  </a:lnTo>
                  <a:lnTo>
                    <a:pt x="1054" y="298"/>
                  </a:lnTo>
                  <a:lnTo>
                    <a:pt x="1024" y="360"/>
                  </a:lnTo>
                  <a:lnTo>
                    <a:pt x="1024" y="360"/>
                  </a:lnTo>
                  <a:lnTo>
                    <a:pt x="1016" y="378"/>
                  </a:lnTo>
                  <a:lnTo>
                    <a:pt x="1009" y="395"/>
                  </a:lnTo>
                  <a:lnTo>
                    <a:pt x="1009" y="395"/>
                  </a:lnTo>
                  <a:lnTo>
                    <a:pt x="1006" y="407"/>
                  </a:lnTo>
                  <a:lnTo>
                    <a:pt x="1003" y="419"/>
                  </a:lnTo>
                  <a:lnTo>
                    <a:pt x="1003" y="432"/>
                  </a:lnTo>
                  <a:lnTo>
                    <a:pt x="1004" y="445"/>
                  </a:lnTo>
                  <a:lnTo>
                    <a:pt x="1004" y="445"/>
                  </a:lnTo>
                  <a:lnTo>
                    <a:pt x="1009" y="461"/>
                  </a:lnTo>
                  <a:lnTo>
                    <a:pt x="1014" y="474"/>
                  </a:lnTo>
                  <a:lnTo>
                    <a:pt x="1014" y="474"/>
                  </a:lnTo>
                  <a:lnTo>
                    <a:pt x="1022" y="496"/>
                  </a:lnTo>
                  <a:lnTo>
                    <a:pt x="1032" y="517"/>
                  </a:lnTo>
                  <a:lnTo>
                    <a:pt x="1032" y="517"/>
                  </a:lnTo>
                  <a:lnTo>
                    <a:pt x="1036" y="525"/>
                  </a:lnTo>
                  <a:lnTo>
                    <a:pt x="1044" y="530"/>
                  </a:lnTo>
                  <a:lnTo>
                    <a:pt x="1044" y="530"/>
                  </a:lnTo>
                  <a:lnTo>
                    <a:pt x="1068" y="539"/>
                  </a:lnTo>
                  <a:lnTo>
                    <a:pt x="1068" y="539"/>
                  </a:lnTo>
                  <a:lnTo>
                    <a:pt x="1150" y="568"/>
                  </a:lnTo>
                  <a:lnTo>
                    <a:pt x="1150" y="568"/>
                  </a:lnTo>
                  <a:lnTo>
                    <a:pt x="1200" y="586"/>
                  </a:lnTo>
                  <a:lnTo>
                    <a:pt x="1200" y="586"/>
                  </a:lnTo>
                  <a:lnTo>
                    <a:pt x="1208" y="589"/>
                  </a:lnTo>
                  <a:lnTo>
                    <a:pt x="1208" y="589"/>
                  </a:lnTo>
                  <a:lnTo>
                    <a:pt x="1211" y="591"/>
                  </a:lnTo>
                  <a:lnTo>
                    <a:pt x="1212" y="594"/>
                  </a:lnTo>
                  <a:lnTo>
                    <a:pt x="1215" y="600"/>
                  </a:lnTo>
                  <a:lnTo>
                    <a:pt x="1215" y="600"/>
                  </a:lnTo>
                  <a:lnTo>
                    <a:pt x="1220" y="618"/>
                  </a:lnTo>
                  <a:lnTo>
                    <a:pt x="1222" y="634"/>
                  </a:lnTo>
                  <a:lnTo>
                    <a:pt x="1222" y="634"/>
                  </a:lnTo>
                  <a:lnTo>
                    <a:pt x="1220" y="707"/>
                  </a:lnTo>
                  <a:lnTo>
                    <a:pt x="1220" y="707"/>
                  </a:lnTo>
                  <a:lnTo>
                    <a:pt x="1220" y="717"/>
                  </a:lnTo>
                  <a:lnTo>
                    <a:pt x="1219" y="725"/>
                  </a:lnTo>
                  <a:lnTo>
                    <a:pt x="1214" y="741"/>
                  </a:lnTo>
                  <a:lnTo>
                    <a:pt x="1214" y="741"/>
                  </a:lnTo>
                  <a:lnTo>
                    <a:pt x="1211" y="746"/>
                  </a:lnTo>
                  <a:lnTo>
                    <a:pt x="1206" y="749"/>
                  </a:lnTo>
                  <a:lnTo>
                    <a:pt x="1206" y="749"/>
                  </a:lnTo>
                  <a:lnTo>
                    <a:pt x="1184" y="760"/>
                  </a:lnTo>
                  <a:lnTo>
                    <a:pt x="1184" y="760"/>
                  </a:lnTo>
                  <a:lnTo>
                    <a:pt x="1144" y="775"/>
                  </a:lnTo>
                  <a:lnTo>
                    <a:pt x="1104" y="789"/>
                  </a:lnTo>
                  <a:lnTo>
                    <a:pt x="1104" y="789"/>
                  </a:lnTo>
                  <a:lnTo>
                    <a:pt x="1064" y="800"/>
                  </a:lnTo>
                  <a:lnTo>
                    <a:pt x="1064" y="800"/>
                  </a:lnTo>
                  <a:lnTo>
                    <a:pt x="1049" y="807"/>
                  </a:lnTo>
                  <a:lnTo>
                    <a:pt x="1049" y="807"/>
                  </a:lnTo>
                  <a:lnTo>
                    <a:pt x="1043" y="811"/>
                  </a:lnTo>
                  <a:lnTo>
                    <a:pt x="1036" y="818"/>
                  </a:lnTo>
                  <a:lnTo>
                    <a:pt x="1036" y="818"/>
                  </a:lnTo>
                  <a:lnTo>
                    <a:pt x="1027" y="832"/>
                  </a:lnTo>
                  <a:lnTo>
                    <a:pt x="1020" y="847"/>
                  </a:lnTo>
                  <a:lnTo>
                    <a:pt x="1020" y="847"/>
                  </a:lnTo>
                  <a:lnTo>
                    <a:pt x="1009" y="875"/>
                  </a:lnTo>
                  <a:lnTo>
                    <a:pt x="1009" y="875"/>
                  </a:lnTo>
                  <a:lnTo>
                    <a:pt x="1001" y="903"/>
                  </a:lnTo>
                  <a:lnTo>
                    <a:pt x="1001" y="903"/>
                  </a:lnTo>
                  <a:lnTo>
                    <a:pt x="1000" y="911"/>
                  </a:lnTo>
                  <a:lnTo>
                    <a:pt x="1001" y="919"/>
                  </a:lnTo>
                  <a:lnTo>
                    <a:pt x="1001" y="925"/>
                  </a:lnTo>
                  <a:lnTo>
                    <a:pt x="1004" y="933"/>
                  </a:lnTo>
                  <a:lnTo>
                    <a:pt x="1004" y="933"/>
                  </a:lnTo>
                  <a:lnTo>
                    <a:pt x="1012" y="952"/>
                  </a:lnTo>
                  <a:lnTo>
                    <a:pt x="1022" y="971"/>
                  </a:lnTo>
                  <a:lnTo>
                    <a:pt x="1041" y="1006"/>
                  </a:lnTo>
                  <a:lnTo>
                    <a:pt x="1041" y="1006"/>
                  </a:lnTo>
                  <a:lnTo>
                    <a:pt x="1054" y="1030"/>
                  </a:lnTo>
                  <a:lnTo>
                    <a:pt x="1067" y="1056"/>
                  </a:lnTo>
                  <a:lnTo>
                    <a:pt x="1067" y="1056"/>
                  </a:lnTo>
                  <a:lnTo>
                    <a:pt x="1070" y="1066"/>
                  </a:lnTo>
                  <a:lnTo>
                    <a:pt x="1072" y="1077"/>
                  </a:lnTo>
                  <a:lnTo>
                    <a:pt x="1072" y="1077"/>
                  </a:lnTo>
                  <a:lnTo>
                    <a:pt x="1072" y="1080"/>
                  </a:lnTo>
                  <a:lnTo>
                    <a:pt x="1072" y="1080"/>
                  </a:lnTo>
                  <a:lnTo>
                    <a:pt x="1072" y="1091"/>
                  </a:lnTo>
                  <a:lnTo>
                    <a:pt x="1070" y="1099"/>
                  </a:lnTo>
                  <a:lnTo>
                    <a:pt x="1065" y="1106"/>
                  </a:lnTo>
                  <a:lnTo>
                    <a:pt x="1059" y="1114"/>
                  </a:lnTo>
                  <a:lnTo>
                    <a:pt x="1059" y="1114"/>
                  </a:lnTo>
                  <a:lnTo>
                    <a:pt x="1030" y="1146"/>
                  </a:lnTo>
                  <a:lnTo>
                    <a:pt x="998" y="1176"/>
                  </a:lnTo>
                  <a:lnTo>
                    <a:pt x="998" y="1176"/>
                  </a:lnTo>
                  <a:lnTo>
                    <a:pt x="988" y="1182"/>
                  </a:lnTo>
                  <a:lnTo>
                    <a:pt x="988" y="1182"/>
                  </a:lnTo>
                  <a:lnTo>
                    <a:pt x="980" y="1189"/>
                  </a:lnTo>
                  <a:lnTo>
                    <a:pt x="972" y="1192"/>
                  </a:lnTo>
                  <a:lnTo>
                    <a:pt x="963" y="1192"/>
                  </a:lnTo>
                  <a:lnTo>
                    <a:pt x="953" y="1190"/>
                  </a:lnTo>
                  <a:lnTo>
                    <a:pt x="953" y="1190"/>
                  </a:lnTo>
                  <a:lnTo>
                    <a:pt x="931" y="1182"/>
                  </a:lnTo>
                  <a:lnTo>
                    <a:pt x="931" y="1182"/>
                  </a:lnTo>
                  <a:lnTo>
                    <a:pt x="832" y="1141"/>
                  </a:lnTo>
                  <a:lnTo>
                    <a:pt x="832" y="1141"/>
                  </a:lnTo>
                  <a:lnTo>
                    <a:pt x="821" y="1138"/>
                  </a:lnTo>
                  <a:lnTo>
                    <a:pt x="811" y="1134"/>
                  </a:lnTo>
                  <a:lnTo>
                    <a:pt x="811" y="1134"/>
                  </a:lnTo>
                  <a:lnTo>
                    <a:pt x="800" y="1131"/>
                  </a:lnTo>
                  <a:lnTo>
                    <a:pt x="789" y="1131"/>
                  </a:lnTo>
                  <a:lnTo>
                    <a:pt x="779" y="1131"/>
                  </a:lnTo>
                  <a:lnTo>
                    <a:pt x="768" y="1133"/>
                  </a:lnTo>
                  <a:lnTo>
                    <a:pt x="768" y="1133"/>
                  </a:lnTo>
                  <a:lnTo>
                    <a:pt x="741" y="1141"/>
                  </a:lnTo>
                  <a:lnTo>
                    <a:pt x="741" y="1141"/>
                  </a:lnTo>
                  <a:lnTo>
                    <a:pt x="713" y="1152"/>
                  </a:lnTo>
                  <a:lnTo>
                    <a:pt x="713" y="1152"/>
                  </a:lnTo>
                  <a:lnTo>
                    <a:pt x="701" y="1158"/>
                  </a:lnTo>
                  <a:lnTo>
                    <a:pt x="691" y="1166"/>
                  </a:lnTo>
                  <a:lnTo>
                    <a:pt x="683" y="1176"/>
                  </a:lnTo>
                  <a:lnTo>
                    <a:pt x="675" y="1187"/>
                  </a:lnTo>
                  <a:lnTo>
                    <a:pt x="675" y="1187"/>
                  </a:lnTo>
                  <a:lnTo>
                    <a:pt x="672" y="1195"/>
                  </a:lnTo>
                  <a:lnTo>
                    <a:pt x="669" y="1203"/>
                  </a:lnTo>
                  <a:lnTo>
                    <a:pt x="669" y="1203"/>
                  </a:lnTo>
                  <a:lnTo>
                    <a:pt x="656" y="1242"/>
                  </a:lnTo>
                  <a:lnTo>
                    <a:pt x="656" y="1242"/>
                  </a:lnTo>
                  <a:lnTo>
                    <a:pt x="640" y="1290"/>
                  </a:lnTo>
                  <a:lnTo>
                    <a:pt x="640" y="1290"/>
                  </a:lnTo>
                  <a:lnTo>
                    <a:pt x="630" y="1314"/>
                  </a:lnTo>
                  <a:lnTo>
                    <a:pt x="630" y="1314"/>
                  </a:lnTo>
                  <a:lnTo>
                    <a:pt x="624" y="1333"/>
                  </a:lnTo>
                  <a:lnTo>
                    <a:pt x="624" y="1333"/>
                  </a:lnTo>
                  <a:lnTo>
                    <a:pt x="621" y="1338"/>
                  </a:lnTo>
                  <a:lnTo>
                    <a:pt x="616" y="1342"/>
                  </a:lnTo>
                  <a:lnTo>
                    <a:pt x="616" y="1342"/>
                  </a:lnTo>
                  <a:lnTo>
                    <a:pt x="610" y="1346"/>
                  </a:lnTo>
                  <a:lnTo>
                    <a:pt x="602" y="1347"/>
                  </a:lnTo>
                  <a:lnTo>
                    <a:pt x="602" y="1347"/>
                  </a:lnTo>
                  <a:lnTo>
                    <a:pt x="586" y="1347"/>
                  </a:lnTo>
                  <a:lnTo>
                    <a:pt x="586" y="1347"/>
                  </a:lnTo>
                  <a:lnTo>
                    <a:pt x="507" y="1347"/>
                  </a:lnTo>
                  <a:lnTo>
                    <a:pt x="507" y="1347"/>
                  </a:lnTo>
                  <a:lnTo>
                    <a:pt x="494" y="1347"/>
                  </a:lnTo>
                  <a:lnTo>
                    <a:pt x="494" y="1347"/>
                  </a:lnTo>
                  <a:lnTo>
                    <a:pt x="482" y="1346"/>
                  </a:lnTo>
                  <a:lnTo>
                    <a:pt x="469" y="1341"/>
                  </a:lnTo>
                  <a:lnTo>
                    <a:pt x="469" y="1341"/>
                  </a:lnTo>
                  <a:lnTo>
                    <a:pt x="464" y="1336"/>
                  </a:lnTo>
                  <a:lnTo>
                    <a:pt x="459" y="1331"/>
                  </a:lnTo>
                  <a:lnTo>
                    <a:pt x="459" y="1331"/>
                  </a:lnTo>
                  <a:lnTo>
                    <a:pt x="453" y="1318"/>
                  </a:lnTo>
                  <a:lnTo>
                    <a:pt x="448" y="1304"/>
                  </a:lnTo>
                  <a:lnTo>
                    <a:pt x="448" y="1304"/>
                  </a:lnTo>
                  <a:lnTo>
                    <a:pt x="437" y="1272"/>
                  </a:lnTo>
                  <a:lnTo>
                    <a:pt x="427" y="1240"/>
                  </a:lnTo>
                  <a:lnTo>
                    <a:pt x="427" y="1240"/>
                  </a:lnTo>
                  <a:lnTo>
                    <a:pt x="410" y="1187"/>
                  </a:lnTo>
                  <a:lnTo>
                    <a:pt x="410" y="1187"/>
                  </a:lnTo>
                  <a:lnTo>
                    <a:pt x="407" y="1181"/>
                  </a:lnTo>
                  <a:lnTo>
                    <a:pt x="403" y="1174"/>
                  </a:lnTo>
                  <a:lnTo>
                    <a:pt x="399" y="1170"/>
                  </a:lnTo>
                  <a:lnTo>
                    <a:pt x="392" y="1165"/>
                  </a:lnTo>
                  <a:lnTo>
                    <a:pt x="392" y="1165"/>
                  </a:lnTo>
                  <a:lnTo>
                    <a:pt x="381" y="1158"/>
                  </a:lnTo>
                  <a:lnTo>
                    <a:pt x="370" y="1154"/>
                  </a:lnTo>
                  <a:lnTo>
                    <a:pt x="370" y="1154"/>
                  </a:lnTo>
                  <a:lnTo>
                    <a:pt x="343" y="1141"/>
                  </a:lnTo>
                  <a:lnTo>
                    <a:pt x="314" y="1131"/>
                  </a:lnTo>
                  <a:lnTo>
                    <a:pt x="314" y="1131"/>
                  </a:lnTo>
                  <a:lnTo>
                    <a:pt x="303" y="1128"/>
                  </a:lnTo>
                  <a:lnTo>
                    <a:pt x="303" y="1128"/>
                  </a:lnTo>
                  <a:lnTo>
                    <a:pt x="293" y="1126"/>
                  </a:lnTo>
                  <a:lnTo>
                    <a:pt x="283" y="1130"/>
                  </a:lnTo>
                  <a:lnTo>
                    <a:pt x="283" y="1130"/>
                  </a:lnTo>
                  <a:lnTo>
                    <a:pt x="266" y="1136"/>
                  </a:lnTo>
                  <a:lnTo>
                    <a:pt x="266" y="1136"/>
                  </a:lnTo>
                  <a:lnTo>
                    <a:pt x="234" y="1152"/>
                  </a:lnTo>
                  <a:lnTo>
                    <a:pt x="203" y="1168"/>
                  </a:lnTo>
                  <a:lnTo>
                    <a:pt x="203" y="1168"/>
                  </a:lnTo>
                  <a:lnTo>
                    <a:pt x="157" y="1192"/>
                  </a:lnTo>
                  <a:lnTo>
                    <a:pt x="157" y="1192"/>
                  </a:lnTo>
                  <a:lnTo>
                    <a:pt x="148" y="1197"/>
                  </a:lnTo>
                  <a:lnTo>
                    <a:pt x="138" y="1200"/>
                  </a:lnTo>
                  <a:lnTo>
                    <a:pt x="138" y="1200"/>
                  </a:lnTo>
                  <a:lnTo>
                    <a:pt x="128" y="1202"/>
                  </a:lnTo>
                  <a:lnTo>
                    <a:pt x="117" y="1202"/>
                  </a:lnTo>
                  <a:lnTo>
                    <a:pt x="108" y="1198"/>
                  </a:lnTo>
                  <a:lnTo>
                    <a:pt x="98" y="1192"/>
                  </a:lnTo>
                  <a:lnTo>
                    <a:pt x="98" y="1192"/>
                  </a:lnTo>
                  <a:lnTo>
                    <a:pt x="79" y="1174"/>
                  </a:lnTo>
                  <a:lnTo>
                    <a:pt x="60" y="1157"/>
                  </a:lnTo>
                  <a:lnTo>
                    <a:pt x="42" y="1138"/>
                  </a:lnTo>
                  <a:lnTo>
                    <a:pt x="24" y="1118"/>
                  </a:lnTo>
                  <a:lnTo>
                    <a:pt x="24" y="1118"/>
                  </a:lnTo>
                  <a:lnTo>
                    <a:pt x="16" y="1109"/>
                  </a:lnTo>
                  <a:lnTo>
                    <a:pt x="16" y="1109"/>
                  </a:lnTo>
                  <a:lnTo>
                    <a:pt x="15" y="1102"/>
                  </a:lnTo>
                  <a:lnTo>
                    <a:pt x="13" y="1096"/>
                  </a:lnTo>
                  <a:lnTo>
                    <a:pt x="13" y="1096"/>
                  </a:lnTo>
                  <a:lnTo>
                    <a:pt x="15" y="1090"/>
                  </a:lnTo>
                  <a:lnTo>
                    <a:pt x="15" y="1090"/>
                  </a:lnTo>
                  <a:lnTo>
                    <a:pt x="26" y="1062"/>
                  </a:lnTo>
                  <a:lnTo>
                    <a:pt x="26" y="1062"/>
                  </a:lnTo>
                  <a:lnTo>
                    <a:pt x="31" y="1054"/>
                  </a:lnTo>
                  <a:lnTo>
                    <a:pt x="34" y="1050"/>
                  </a:lnTo>
                  <a:lnTo>
                    <a:pt x="45" y="1038"/>
                  </a:lnTo>
                  <a:lnTo>
                    <a:pt x="45" y="1038"/>
                  </a:lnTo>
                  <a:lnTo>
                    <a:pt x="60" y="1029"/>
                  </a:lnTo>
                  <a:lnTo>
                    <a:pt x="76" y="1019"/>
                  </a:lnTo>
                  <a:lnTo>
                    <a:pt x="76" y="1019"/>
                  </a:lnTo>
                  <a:lnTo>
                    <a:pt x="140" y="987"/>
                  </a:lnTo>
                  <a:lnTo>
                    <a:pt x="140" y="987"/>
                  </a:lnTo>
                  <a:lnTo>
                    <a:pt x="159" y="975"/>
                  </a:lnTo>
                  <a:lnTo>
                    <a:pt x="178" y="963"/>
                  </a:lnTo>
                  <a:lnTo>
                    <a:pt x="213" y="935"/>
                  </a:lnTo>
                  <a:lnTo>
                    <a:pt x="213" y="935"/>
                  </a:lnTo>
                  <a:lnTo>
                    <a:pt x="264" y="893"/>
                  </a:lnTo>
                  <a:lnTo>
                    <a:pt x="264" y="893"/>
                  </a:lnTo>
                  <a:lnTo>
                    <a:pt x="274" y="885"/>
                  </a:lnTo>
                  <a:lnTo>
                    <a:pt x="274" y="885"/>
                  </a:lnTo>
                  <a:lnTo>
                    <a:pt x="280" y="880"/>
                  </a:lnTo>
                  <a:lnTo>
                    <a:pt x="288" y="875"/>
                  </a:lnTo>
                  <a:lnTo>
                    <a:pt x="296" y="872"/>
                  </a:lnTo>
                  <a:lnTo>
                    <a:pt x="304" y="871"/>
                  </a:lnTo>
                  <a:lnTo>
                    <a:pt x="322" y="869"/>
                  </a:lnTo>
                  <a:lnTo>
                    <a:pt x="339" y="869"/>
                  </a:lnTo>
                  <a:lnTo>
                    <a:pt x="339" y="869"/>
                  </a:lnTo>
                  <a:lnTo>
                    <a:pt x="352" y="872"/>
                  </a:lnTo>
                  <a:lnTo>
                    <a:pt x="363" y="879"/>
                  </a:lnTo>
                  <a:lnTo>
                    <a:pt x="363" y="879"/>
                  </a:lnTo>
                  <a:lnTo>
                    <a:pt x="400" y="903"/>
                  </a:lnTo>
                  <a:lnTo>
                    <a:pt x="400" y="903"/>
                  </a:lnTo>
                  <a:lnTo>
                    <a:pt x="419" y="914"/>
                  </a:lnTo>
                  <a:lnTo>
                    <a:pt x="438" y="923"/>
                  </a:lnTo>
                  <a:lnTo>
                    <a:pt x="438" y="923"/>
                  </a:lnTo>
                  <a:lnTo>
                    <a:pt x="469" y="931"/>
                  </a:lnTo>
                  <a:lnTo>
                    <a:pt x="469" y="931"/>
                  </a:lnTo>
                  <a:lnTo>
                    <a:pt x="480" y="935"/>
                  </a:lnTo>
                  <a:lnTo>
                    <a:pt x="480" y="935"/>
                  </a:lnTo>
                  <a:lnTo>
                    <a:pt x="490" y="938"/>
                  </a:lnTo>
                  <a:lnTo>
                    <a:pt x="490" y="938"/>
                  </a:lnTo>
                  <a:lnTo>
                    <a:pt x="514" y="943"/>
                  </a:lnTo>
                  <a:lnTo>
                    <a:pt x="514" y="943"/>
                  </a:lnTo>
                  <a:lnTo>
                    <a:pt x="526" y="944"/>
                  </a:lnTo>
                  <a:lnTo>
                    <a:pt x="539" y="944"/>
                  </a:lnTo>
                  <a:lnTo>
                    <a:pt x="552" y="943"/>
                  </a:lnTo>
                  <a:lnTo>
                    <a:pt x="565" y="941"/>
                  </a:lnTo>
                  <a:lnTo>
                    <a:pt x="565" y="941"/>
                  </a:lnTo>
                  <a:lnTo>
                    <a:pt x="579" y="939"/>
                  </a:lnTo>
                  <a:lnTo>
                    <a:pt x="579" y="939"/>
                  </a:lnTo>
                  <a:lnTo>
                    <a:pt x="594" y="936"/>
                  </a:lnTo>
                  <a:lnTo>
                    <a:pt x="610" y="931"/>
                  </a:lnTo>
                  <a:lnTo>
                    <a:pt x="610" y="931"/>
                  </a:lnTo>
                  <a:lnTo>
                    <a:pt x="630" y="925"/>
                  </a:lnTo>
                  <a:lnTo>
                    <a:pt x="650" y="917"/>
                  </a:lnTo>
                  <a:lnTo>
                    <a:pt x="650" y="917"/>
                  </a:lnTo>
                  <a:lnTo>
                    <a:pt x="666" y="909"/>
                  </a:lnTo>
                  <a:lnTo>
                    <a:pt x="680" y="899"/>
                  </a:lnTo>
                  <a:lnTo>
                    <a:pt x="709" y="880"/>
                  </a:lnTo>
                  <a:lnTo>
                    <a:pt x="709" y="880"/>
                  </a:lnTo>
                  <a:lnTo>
                    <a:pt x="725" y="866"/>
                  </a:lnTo>
                  <a:lnTo>
                    <a:pt x="739" y="851"/>
                  </a:lnTo>
                  <a:lnTo>
                    <a:pt x="752" y="835"/>
                  </a:lnTo>
                  <a:lnTo>
                    <a:pt x="763" y="818"/>
                  </a:lnTo>
                  <a:lnTo>
                    <a:pt x="763" y="818"/>
                  </a:lnTo>
                  <a:lnTo>
                    <a:pt x="774" y="800"/>
                  </a:lnTo>
                  <a:lnTo>
                    <a:pt x="782" y="783"/>
                  </a:lnTo>
                  <a:lnTo>
                    <a:pt x="790" y="765"/>
                  </a:lnTo>
                  <a:lnTo>
                    <a:pt x="798" y="746"/>
                  </a:lnTo>
                  <a:lnTo>
                    <a:pt x="798" y="746"/>
                  </a:lnTo>
                  <a:lnTo>
                    <a:pt x="803" y="727"/>
                  </a:lnTo>
                  <a:lnTo>
                    <a:pt x="806" y="707"/>
                  </a:lnTo>
                  <a:lnTo>
                    <a:pt x="806" y="707"/>
                  </a:lnTo>
                  <a:lnTo>
                    <a:pt x="808" y="695"/>
                  </a:lnTo>
                  <a:lnTo>
                    <a:pt x="808" y="695"/>
                  </a:lnTo>
                  <a:lnTo>
                    <a:pt x="811" y="680"/>
                  </a:lnTo>
                  <a:lnTo>
                    <a:pt x="811" y="666"/>
                  </a:lnTo>
                  <a:lnTo>
                    <a:pt x="811" y="651"/>
                  </a:lnTo>
                  <a:lnTo>
                    <a:pt x="808" y="637"/>
                  </a:lnTo>
                  <a:lnTo>
                    <a:pt x="808" y="637"/>
                  </a:lnTo>
                  <a:lnTo>
                    <a:pt x="806" y="626"/>
                  </a:lnTo>
                  <a:lnTo>
                    <a:pt x="806" y="626"/>
                  </a:lnTo>
                  <a:lnTo>
                    <a:pt x="805" y="616"/>
                  </a:lnTo>
                  <a:lnTo>
                    <a:pt x="805" y="616"/>
                  </a:lnTo>
                  <a:lnTo>
                    <a:pt x="795" y="581"/>
                  </a:lnTo>
                  <a:lnTo>
                    <a:pt x="795" y="581"/>
                  </a:lnTo>
                  <a:lnTo>
                    <a:pt x="789" y="563"/>
                  </a:lnTo>
                  <a:lnTo>
                    <a:pt x="781" y="546"/>
                  </a:lnTo>
                  <a:lnTo>
                    <a:pt x="771" y="531"/>
                  </a:lnTo>
                  <a:lnTo>
                    <a:pt x="760" y="517"/>
                  </a:lnTo>
                  <a:lnTo>
                    <a:pt x="760" y="517"/>
                  </a:lnTo>
                  <a:lnTo>
                    <a:pt x="747" y="503"/>
                  </a:lnTo>
                  <a:lnTo>
                    <a:pt x="734" y="490"/>
                  </a:lnTo>
                  <a:lnTo>
                    <a:pt x="709" y="467"/>
                  </a:lnTo>
                  <a:lnTo>
                    <a:pt x="709" y="467"/>
                  </a:lnTo>
                  <a:lnTo>
                    <a:pt x="634" y="408"/>
                  </a:lnTo>
                  <a:lnTo>
                    <a:pt x="634" y="408"/>
                  </a:lnTo>
                  <a:lnTo>
                    <a:pt x="605" y="387"/>
                  </a:lnTo>
                  <a:lnTo>
                    <a:pt x="605" y="387"/>
                  </a:lnTo>
                  <a:lnTo>
                    <a:pt x="582" y="373"/>
                  </a:lnTo>
                  <a:lnTo>
                    <a:pt x="582" y="373"/>
                  </a:lnTo>
                  <a:lnTo>
                    <a:pt x="539" y="351"/>
                  </a:lnTo>
                  <a:lnTo>
                    <a:pt x="539" y="351"/>
                  </a:lnTo>
                  <a:lnTo>
                    <a:pt x="515" y="341"/>
                  </a:lnTo>
                  <a:lnTo>
                    <a:pt x="491" y="333"/>
                  </a:lnTo>
                  <a:lnTo>
                    <a:pt x="491" y="333"/>
                  </a:lnTo>
                  <a:lnTo>
                    <a:pt x="458" y="323"/>
                  </a:lnTo>
                  <a:lnTo>
                    <a:pt x="458" y="323"/>
                  </a:lnTo>
                  <a:lnTo>
                    <a:pt x="419" y="315"/>
                  </a:lnTo>
                  <a:lnTo>
                    <a:pt x="419" y="315"/>
                  </a:lnTo>
                  <a:lnTo>
                    <a:pt x="419" y="315"/>
                  </a:lnTo>
                  <a:lnTo>
                    <a:pt x="419" y="315"/>
                  </a:lnTo>
                  <a:lnTo>
                    <a:pt x="395" y="309"/>
                  </a:lnTo>
                  <a:lnTo>
                    <a:pt x="371" y="306"/>
                  </a:lnTo>
                  <a:lnTo>
                    <a:pt x="371" y="306"/>
                  </a:lnTo>
                  <a:lnTo>
                    <a:pt x="357" y="304"/>
                  </a:lnTo>
                  <a:lnTo>
                    <a:pt x="341" y="303"/>
                  </a:lnTo>
                  <a:lnTo>
                    <a:pt x="341" y="303"/>
                  </a:lnTo>
                  <a:lnTo>
                    <a:pt x="319" y="303"/>
                  </a:lnTo>
                  <a:lnTo>
                    <a:pt x="319" y="303"/>
                  </a:lnTo>
                  <a:lnTo>
                    <a:pt x="319" y="303"/>
                  </a:lnTo>
                  <a:lnTo>
                    <a:pt x="319" y="303"/>
                  </a:lnTo>
                  <a:close/>
                </a:path>
              </a:pathLst>
            </a:custGeom>
            <a:grpFill/>
            <a:ln w="9525">
              <a:solidFill>
                <a:srgbClr val="4D9E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23" name="Freeform 6"/>
            <p:cNvSpPr>
              <a:spLocks/>
            </p:cNvSpPr>
            <p:nvPr/>
          </p:nvSpPr>
          <p:spPr bwMode="auto">
            <a:xfrm>
              <a:off x="6067737" y="2829329"/>
              <a:ext cx="322820" cy="89834"/>
            </a:xfrm>
            <a:custGeom>
              <a:avLst/>
              <a:gdLst>
                <a:gd name="T0" fmla="*/ 243 w 999"/>
                <a:gd name="T1" fmla="*/ 278 h 278"/>
                <a:gd name="T2" fmla="*/ 198 w 999"/>
                <a:gd name="T3" fmla="*/ 273 h 278"/>
                <a:gd name="T4" fmla="*/ 141 w 999"/>
                <a:gd name="T5" fmla="*/ 257 h 278"/>
                <a:gd name="T6" fmla="*/ 94 w 999"/>
                <a:gd name="T7" fmla="*/ 235 h 278"/>
                <a:gd name="T8" fmla="*/ 46 w 999"/>
                <a:gd name="T9" fmla="*/ 203 h 278"/>
                <a:gd name="T10" fmla="*/ 14 w 999"/>
                <a:gd name="T11" fmla="*/ 174 h 278"/>
                <a:gd name="T12" fmla="*/ 5 w 999"/>
                <a:gd name="T13" fmla="*/ 161 h 278"/>
                <a:gd name="T14" fmla="*/ 2 w 999"/>
                <a:gd name="T15" fmla="*/ 145 h 278"/>
                <a:gd name="T16" fmla="*/ 3 w 999"/>
                <a:gd name="T17" fmla="*/ 120 h 278"/>
                <a:gd name="T18" fmla="*/ 5 w 999"/>
                <a:gd name="T19" fmla="*/ 112 h 278"/>
                <a:gd name="T20" fmla="*/ 19 w 999"/>
                <a:gd name="T21" fmla="*/ 97 h 278"/>
                <a:gd name="T22" fmla="*/ 30 w 999"/>
                <a:gd name="T23" fmla="*/ 96 h 278"/>
                <a:gd name="T24" fmla="*/ 46 w 999"/>
                <a:gd name="T25" fmla="*/ 105 h 278"/>
                <a:gd name="T26" fmla="*/ 94 w 999"/>
                <a:gd name="T27" fmla="*/ 142 h 278"/>
                <a:gd name="T28" fmla="*/ 142 w 999"/>
                <a:gd name="T29" fmla="*/ 172 h 278"/>
                <a:gd name="T30" fmla="*/ 184 w 999"/>
                <a:gd name="T31" fmla="*/ 190 h 278"/>
                <a:gd name="T32" fmla="*/ 216 w 999"/>
                <a:gd name="T33" fmla="*/ 200 h 278"/>
                <a:gd name="T34" fmla="*/ 259 w 999"/>
                <a:gd name="T35" fmla="*/ 204 h 278"/>
                <a:gd name="T36" fmla="*/ 278 w 999"/>
                <a:gd name="T37" fmla="*/ 204 h 278"/>
                <a:gd name="T38" fmla="*/ 328 w 999"/>
                <a:gd name="T39" fmla="*/ 196 h 278"/>
                <a:gd name="T40" fmla="*/ 376 w 999"/>
                <a:gd name="T41" fmla="*/ 180 h 278"/>
                <a:gd name="T42" fmla="*/ 400 w 999"/>
                <a:gd name="T43" fmla="*/ 169 h 278"/>
                <a:gd name="T44" fmla="*/ 446 w 999"/>
                <a:gd name="T45" fmla="*/ 136 h 278"/>
                <a:gd name="T46" fmla="*/ 497 w 999"/>
                <a:gd name="T47" fmla="*/ 91 h 278"/>
                <a:gd name="T48" fmla="*/ 540 w 999"/>
                <a:gd name="T49" fmla="*/ 57 h 278"/>
                <a:gd name="T50" fmla="*/ 590 w 999"/>
                <a:gd name="T51" fmla="*/ 32 h 278"/>
                <a:gd name="T52" fmla="*/ 636 w 999"/>
                <a:gd name="T53" fmla="*/ 16 h 278"/>
                <a:gd name="T54" fmla="*/ 673 w 999"/>
                <a:gd name="T55" fmla="*/ 6 h 278"/>
                <a:gd name="T56" fmla="*/ 692 w 999"/>
                <a:gd name="T57" fmla="*/ 1 h 278"/>
                <a:gd name="T58" fmla="*/ 763 w 999"/>
                <a:gd name="T59" fmla="*/ 1 h 278"/>
                <a:gd name="T60" fmla="*/ 785 w 999"/>
                <a:gd name="T61" fmla="*/ 4 h 278"/>
                <a:gd name="T62" fmla="*/ 820 w 999"/>
                <a:gd name="T63" fmla="*/ 12 h 278"/>
                <a:gd name="T64" fmla="*/ 871 w 999"/>
                <a:gd name="T65" fmla="*/ 30 h 278"/>
                <a:gd name="T66" fmla="*/ 908 w 999"/>
                <a:gd name="T67" fmla="*/ 49 h 278"/>
                <a:gd name="T68" fmla="*/ 964 w 999"/>
                <a:gd name="T69" fmla="*/ 92 h 278"/>
                <a:gd name="T70" fmla="*/ 988 w 999"/>
                <a:gd name="T71" fmla="*/ 118 h 278"/>
                <a:gd name="T72" fmla="*/ 998 w 999"/>
                <a:gd name="T73" fmla="*/ 132 h 278"/>
                <a:gd name="T74" fmla="*/ 999 w 999"/>
                <a:gd name="T75" fmla="*/ 150 h 278"/>
                <a:gd name="T76" fmla="*/ 993 w 999"/>
                <a:gd name="T77" fmla="*/ 172 h 278"/>
                <a:gd name="T78" fmla="*/ 983 w 999"/>
                <a:gd name="T79" fmla="*/ 182 h 278"/>
                <a:gd name="T80" fmla="*/ 958 w 999"/>
                <a:gd name="T81" fmla="*/ 184 h 278"/>
                <a:gd name="T82" fmla="*/ 946 w 999"/>
                <a:gd name="T83" fmla="*/ 179 h 278"/>
                <a:gd name="T84" fmla="*/ 932 w 999"/>
                <a:gd name="T85" fmla="*/ 168 h 278"/>
                <a:gd name="T86" fmla="*/ 882 w 999"/>
                <a:gd name="T87" fmla="*/ 128 h 278"/>
                <a:gd name="T88" fmla="*/ 854 w 999"/>
                <a:gd name="T89" fmla="*/ 110 h 278"/>
                <a:gd name="T90" fmla="*/ 803 w 999"/>
                <a:gd name="T91" fmla="*/ 91 h 278"/>
                <a:gd name="T92" fmla="*/ 759 w 999"/>
                <a:gd name="T93" fmla="*/ 84 h 278"/>
                <a:gd name="T94" fmla="*/ 691 w 999"/>
                <a:gd name="T95" fmla="*/ 86 h 278"/>
                <a:gd name="T96" fmla="*/ 651 w 999"/>
                <a:gd name="T97" fmla="*/ 92 h 278"/>
                <a:gd name="T98" fmla="*/ 612 w 999"/>
                <a:gd name="T99" fmla="*/ 107 h 278"/>
                <a:gd name="T100" fmla="*/ 550 w 999"/>
                <a:gd name="T101" fmla="*/ 147 h 278"/>
                <a:gd name="T102" fmla="*/ 534 w 999"/>
                <a:gd name="T103" fmla="*/ 161 h 278"/>
                <a:gd name="T104" fmla="*/ 510 w 999"/>
                <a:gd name="T105" fmla="*/ 187 h 278"/>
                <a:gd name="T106" fmla="*/ 451 w 999"/>
                <a:gd name="T107" fmla="*/ 232 h 278"/>
                <a:gd name="T108" fmla="*/ 406 w 999"/>
                <a:gd name="T109" fmla="*/ 256 h 278"/>
                <a:gd name="T110" fmla="*/ 352 w 999"/>
                <a:gd name="T111" fmla="*/ 273 h 278"/>
                <a:gd name="T112" fmla="*/ 326 w 999"/>
                <a:gd name="T113" fmla="*/ 276 h 278"/>
                <a:gd name="T114" fmla="*/ 275 w 999"/>
                <a:gd name="T115" fmla="*/ 278 h 278"/>
                <a:gd name="T116" fmla="*/ 275 w 999"/>
                <a:gd name="T1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9" h="278">
                  <a:moveTo>
                    <a:pt x="275" y="278"/>
                  </a:moveTo>
                  <a:lnTo>
                    <a:pt x="275" y="278"/>
                  </a:lnTo>
                  <a:lnTo>
                    <a:pt x="243" y="278"/>
                  </a:lnTo>
                  <a:lnTo>
                    <a:pt x="243" y="278"/>
                  </a:lnTo>
                  <a:lnTo>
                    <a:pt x="221" y="276"/>
                  </a:lnTo>
                  <a:lnTo>
                    <a:pt x="198" y="273"/>
                  </a:lnTo>
                  <a:lnTo>
                    <a:pt x="198" y="273"/>
                  </a:lnTo>
                  <a:lnTo>
                    <a:pt x="169" y="267"/>
                  </a:lnTo>
                  <a:lnTo>
                    <a:pt x="141" y="257"/>
                  </a:lnTo>
                  <a:lnTo>
                    <a:pt x="141" y="257"/>
                  </a:lnTo>
                  <a:lnTo>
                    <a:pt x="117" y="248"/>
                  </a:lnTo>
                  <a:lnTo>
                    <a:pt x="94" y="235"/>
                  </a:lnTo>
                  <a:lnTo>
                    <a:pt x="94" y="235"/>
                  </a:lnTo>
                  <a:lnTo>
                    <a:pt x="62" y="214"/>
                  </a:lnTo>
                  <a:lnTo>
                    <a:pt x="46" y="203"/>
                  </a:lnTo>
                  <a:lnTo>
                    <a:pt x="32" y="190"/>
                  </a:lnTo>
                  <a:lnTo>
                    <a:pt x="32" y="190"/>
                  </a:lnTo>
                  <a:lnTo>
                    <a:pt x="14" y="174"/>
                  </a:lnTo>
                  <a:lnTo>
                    <a:pt x="14" y="174"/>
                  </a:lnTo>
                  <a:lnTo>
                    <a:pt x="10" y="168"/>
                  </a:lnTo>
                  <a:lnTo>
                    <a:pt x="5" y="161"/>
                  </a:lnTo>
                  <a:lnTo>
                    <a:pt x="3" y="153"/>
                  </a:lnTo>
                  <a:lnTo>
                    <a:pt x="2" y="145"/>
                  </a:lnTo>
                  <a:lnTo>
                    <a:pt x="2" y="145"/>
                  </a:lnTo>
                  <a:lnTo>
                    <a:pt x="0" y="132"/>
                  </a:lnTo>
                  <a:lnTo>
                    <a:pt x="3" y="120"/>
                  </a:lnTo>
                  <a:lnTo>
                    <a:pt x="3" y="120"/>
                  </a:lnTo>
                  <a:lnTo>
                    <a:pt x="3" y="118"/>
                  </a:lnTo>
                  <a:lnTo>
                    <a:pt x="3" y="118"/>
                  </a:lnTo>
                  <a:lnTo>
                    <a:pt x="5" y="112"/>
                  </a:lnTo>
                  <a:lnTo>
                    <a:pt x="10" y="105"/>
                  </a:lnTo>
                  <a:lnTo>
                    <a:pt x="14" y="102"/>
                  </a:lnTo>
                  <a:lnTo>
                    <a:pt x="19" y="97"/>
                  </a:lnTo>
                  <a:lnTo>
                    <a:pt x="19" y="97"/>
                  </a:lnTo>
                  <a:lnTo>
                    <a:pt x="27" y="96"/>
                  </a:lnTo>
                  <a:lnTo>
                    <a:pt x="30" y="96"/>
                  </a:lnTo>
                  <a:lnTo>
                    <a:pt x="34" y="97"/>
                  </a:lnTo>
                  <a:lnTo>
                    <a:pt x="34" y="97"/>
                  </a:lnTo>
                  <a:lnTo>
                    <a:pt x="46" y="105"/>
                  </a:lnTo>
                  <a:lnTo>
                    <a:pt x="57" y="113"/>
                  </a:lnTo>
                  <a:lnTo>
                    <a:pt x="57" y="113"/>
                  </a:lnTo>
                  <a:lnTo>
                    <a:pt x="94" y="142"/>
                  </a:lnTo>
                  <a:lnTo>
                    <a:pt x="94" y="142"/>
                  </a:lnTo>
                  <a:lnTo>
                    <a:pt x="117" y="160"/>
                  </a:lnTo>
                  <a:lnTo>
                    <a:pt x="142" y="172"/>
                  </a:lnTo>
                  <a:lnTo>
                    <a:pt x="142" y="172"/>
                  </a:lnTo>
                  <a:lnTo>
                    <a:pt x="163" y="182"/>
                  </a:lnTo>
                  <a:lnTo>
                    <a:pt x="184" y="190"/>
                  </a:lnTo>
                  <a:lnTo>
                    <a:pt x="184" y="190"/>
                  </a:lnTo>
                  <a:lnTo>
                    <a:pt x="216" y="200"/>
                  </a:lnTo>
                  <a:lnTo>
                    <a:pt x="216" y="200"/>
                  </a:lnTo>
                  <a:lnTo>
                    <a:pt x="230" y="201"/>
                  </a:lnTo>
                  <a:lnTo>
                    <a:pt x="230" y="201"/>
                  </a:lnTo>
                  <a:lnTo>
                    <a:pt x="259" y="204"/>
                  </a:lnTo>
                  <a:lnTo>
                    <a:pt x="259" y="204"/>
                  </a:lnTo>
                  <a:lnTo>
                    <a:pt x="278" y="204"/>
                  </a:lnTo>
                  <a:lnTo>
                    <a:pt x="278" y="204"/>
                  </a:lnTo>
                  <a:lnTo>
                    <a:pt x="294" y="203"/>
                  </a:lnTo>
                  <a:lnTo>
                    <a:pt x="312" y="200"/>
                  </a:lnTo>
                  <a:lnTo>
                    <a:pt x="328" y="196"/>
                  </a:lnTo>
                  <a:lnTo>
                    <a:pt x="344" y="192"/>
                  </a:lnTo>
                  <a:lnTo>
                    <a:pt x="344" y="192"/>
                  </a:lnTo>
                  <a:lnTo>
                    <a:pt x="376" y="180"/>
                  </a:lnTo>
                  <a:lnTo>
                    <a:pt x="376" y="180"/>
                  </a:lnTo>
                  <a:lnTo>
                    <a:pt x="388" y="176"/>
                  </a:lnTo>
                  <a:lnTo>
                    <a:pt x="400" y="169"/>
                  </a:lnTo>
                  <a:lnTo>
                    <a:pt x="422" y="155"/>
                  </a:lnTo>
                  <a:lnTo>
                    <a:pt x="422" y="155"/>
                  </a:lnTo>
                  <a:lnTo>
                    <a:pt x="446" y="136"/>
                  </a:lnTo>
                  <a:lnTo>
                    <a:pt x="470" y="115"/>
                  </a:lnTo>
                  <a:lnTo>
                    <a:pt x="470" y="115"/>
                  </a:lnTo>
                  <a:lnTo>
                    <a:pt x="497" y="91"/>
                  </a:lnTo>
                  <a:lnTo>
                    <a:pt x="524" y="68"/>
                  </a:lnTo>
                  <a:lnTo>
                    <a:pt x="524" y="68"/>
                  </a:lnTo>
                  <a:lnTo>
                    <a:pt x="540" y="57"/>
                  </a:lnTo>
                  <a:lnTo>
                    <a:pt x="556" y="48"/>
                  </a:lnTo>
                  <a:lnTo>
                    <a:pt x="574" y="40"/>
                  </a:lnTo>
                  <a:lnTo>
                    <a:pt x="590" y="32"/>
                  </a:lnTo>
                  <a:lnTo>
                    <a:pt x="590" y="32"/>
                  </a:lnTo>
                  <a:lnTo>
                    <a:pt x="636" y="16"/>
                  </a:lnTo>
                  <a:lnTo>
                    <a:pt x="636" y="16"/>
                  </a:lnTo>
                  <a:lnTo>
                    <a:pt x="668" y="6"/>
                  </a:lnTo>
                  <a:lnTo>
                    <a:pt x="668" y="6"/>
                  </a:lnTo>
                  <a:lnTo>
                    <a:pt x="673" y="6"/>
                  </a:lnTo>
                  <a:lnTo>
                    <a:pt x="673" y="6"/>
                  </a:lnTo>
                  <a:lnTo>
                    <a:pt x="683" y="3"/>
                  </a:lnTo>
                  <a:lnTo>
                    <a:pt x="692" y="1"/>
                  </a:lnTo>
                  <a:lnTo>
                    <a:pt x="713" y="0"/>
                  </a:lnTo>
                  <a:lnTo>
                    <a:pt x="713" y="0"/>
                  </a:lnTo>
                  <a:lnTo>
                    <a:pt x="763" y="1"/>
                  </a:lnTo>
                  <a:lnTo>
                    <a:pt x="763" y="1"/>
                  </a:lnTo>
                  <a:lnTo>
                    <a:pt x="774" y="1"/>
                  </a:lnTo>
                  <a:lnTo>
                    <a:pt x="785" y="4"/>
                  </a:lnTo>
                  <a:lnTo>
                    <a:pt x="785" y="4"/>
                  </a:lnTo>
                  <a:lnTo>
                    <a:pt x="803" y="8"/>
                  </a:lnTo>
                  <a:lnTo>
                    <a:pt x="820" y="12"/>
                  </a:lnTo>
                  <a:lnTo>
                    <a:pt x="820" y="12"/>
                  </a:lnTo>
                  <a:lnTo>
                    <a:pt x="855" y="24"/>
                  </a:lnTo>
                  <a:lnTo>
                    <a:pt x="871" y="30"/>
                  </a:lnTo>
                  <a:lnTo>
                    <a:pt x="887" y="38"/>
                  </a:lnTo>
                  <a:lnTo>
                    <a:pt x="887" y="38"/>
                  </a:lnTo>
                  <a:lnTo>
                    <a:pt x="908" y="49"/>
                  </a:lnTo>
                  <a:lnTo>
                    <a:pt x="929" y="62"/>
                  </a:lnTo>
                  <a:lnTo>
                    <a:pt x="946" y="76"/>
                  </a:lnTo>
                  <a:lnTo>
                    <a:pt x="964" y="92"/>
                  </a:lnTo>
                  <a:lnTo>
                    <a:pt x="964" y="92"/>
                  </a:lnTo>
                  <a:lnTo>
                    <a:pt x="977" y="105"/>
                  </a:lnTo>
                  <a:lnTo>
                    <a:pt x="988" y="118"/>
                  </a:lnTo>
                  <a:lnTo>
                    <a:pt x="988" y="118"/>
                  </a:lnTo>
                  <a:lnTo>
                    <a:pt x="994" y="126"/>
                  </a:lnTo>
                  <a:lnTo>
                    <a:pt x="998" y="132"/>
                  </a:lnTo>
                  <a:lnTo>
                    <a:pt x="999" y="140"/>
                  </a:lnTo>
                  <a:lnTo>
                    <a:pt x="999" y="150"/>
                  </a:lnTo>
                  <a:lnTo>
                    <a:pt x="999" y="150"/>
                  </a:lnTo>
                  <a:lnTo>
                    <a:pt x="999" y="158"/>
                  </a:lnTo>
                  <a:lnTo>
                    <a:pt x="996" y="166"/>
                  </a:lnTo>
                  <a:lnTo>
                    <a:pt x="993" y="172"/>
                  </a:lnTo>
                  <a:lnTo>
                    <a:pt x="988" y="179"/>
                  </a:lnTo>
                  <a:lnTo>
                    <a:pt x="988" y="179"/>
                  </a:lnTo>
                  <a:lnTo>
                    <a:pt x="983" y="182"/>
                  </a:lnTo>
                  <a:lnTo>
                    <a:pt x="978" y="184"/>
                  </a:lnTo>
                  <a:lnTo>
                    <a:pt x="978" y="184"/>
                  </a:lnTo>
                  <a:lnTo>
                    <a:pt x="958" y="184"/>
                  </a:lnTo>
                  <a:lnTo>
                    <a:pt x="958" y="184"/>
                  </a:lnTo>
                  <a:lnTo>
                    <a:pt x="951" y="182"/>
                  </a:lnTo>
                  <a:lnTo>
                    <a:pt x="946" y="179"/>
                  </a:lnTo>
                  <a:lnTo>
                    <a:pt x="946" y="179"/>
                  </a:lnTo>
                  <a:lnTo>
                    <a:pt x="932" y="168"/>
                  </a:lnTo>
                  <a:lnTo>
                    <a:pt x="932" y="168"/>
                  </a:lnTo>
                  <a:lnTo>
                    <a:pt x="910" y="148"/>
                  </a:lnTo>
                  <a:lnTo>
                    <a:pt x="910" y="148"/>
                  </a:lnTo>
                  <a:lnTo>
                    <a:pt x="882" y="128"/>
                  </a:lnTo>
                  <a:lnTo>
                    <a:pt x="868" y="118"/>
                  </a:lnTo>
                  <a:lnTo>
                    <a:pt x="854" y="110"/>
                  </a:lnTo>
                  <a:lnTo>
                    <a:pt x="854" y="110"/>
                  </a:lnTo>
                  <a:lnTo>
                    <a:pt x="817" y="96"/>
                  </a:lnTo>
                  <a:lnTo>
                    <a:pt x="817" y="96"/>
                  </a:lnTo>
                  <a:lnTo>
                    <a:pt x="803" y="91"/>
                  </a:lnTo>
                  <a:lnTo>
                    <a:pt x="788" y="88"/>
                  </a:lnTo>
                  <a:lnTo>
                    <a:pt x="759" y="84"/>
                  </a:lnTo>
                  <a:lnTo>
                    <a:pt x="759" y="84"/>
                  </a:lnTo>
                  <a:lnTo>
                    <a:pt x="737" y="84"/>
                  </a:lnTo>
                  <a:lnTo>
                    <a:pt x="713" y="84"/>
                  </a:lnTo>
                  <a:lnTo>
                    <a:pt x="691" y="86"/>
                  </a:lnTo>
                  <a:lnTo>
                    <a:pt x="668" y="89"/>
                  </a:lnTo>
                  <a:lnTo>
                    <a:pt x="668" y="89"/>
                  </a:lnTo>
                  <a:lnTo>
                    <a:pt x="651" y="92"/>
                  </a:lnTo>
                  <a:lnTo>
                    <a:pt x="635" y="97"/>
                  </a:lnTo>
                  <a:lnTo>
                    <a:pt x="635" y="97"/>
                  </a:lnTo>
                  <a:lnTo>
                    <a:pt x="612" y="107"/>
                  </a:lnTo>
                  <a:lnTo>
                    <a:pt x="591" y="118"/>
                  </a:lnTo>
                  <a:lnTo>
                    <a:pt x="571" y="132"/>
                  </a:lnTo>
                  <a:lnTo>
                    <a:pt x="550" y="147"/>
                  </a:lnTo>
                  <a:lnTo>
                    <a:pt x="550" y="147"/>
                  </a:lnTo>
                  <a:lnTo>
                    <a:pt x="534" y="161"/>
                  </a:lnTo>
                  <a:lnTo>
                    <a:pt x="534" y="161"/>
                  </a:lnTo>
                  <a:lnTo>
                    <a:pt x="528" y="169"/>
                  </a:lnTo>
                  <a:lnTo>
                    <a:pt x="528" y="169"/>
                  </a:lnTo>
                  <a:lnTo>
                    <a:pt x="510" y="187"/>
                  </a:lnTo>
                  <a:lnTo>
                    <a:pt x="492" y="204"/>
                  </a:lnTo>
                  <a:lnTo>
                    <a:pt x="472" y="219"/>
                  </a:lnTo>
                  <a:lnTo>
                    <a:pt x="451" y="232"/>
                  </a:lnTo>
                  <a:lnTo>
                    <a:pt x="451" y="232"/>
                  </a:lnTo>
                  <a:lnTo>
                    <a:pt x="428" y="244"/>
                  </a:lnTo>
                  <a:lnTo>
                    <a:pt x="406" y="256"/>
                  </a:lnTo>
                  <a:lnTo>
                    <a:pt x="406" y="256"/>
                  </a:lnTo>
                  <a:lnTo>
                    <a:pt x="379" y="265"/>
                  </a:lnTo>
                  <a:lnTo>
                    <a:pt x="352" y="273"/>
                  </a:lnTo>
                  <a:lnTo>
                    <a:pt x="352" y="273"/>
                  </a:lnTo>
                  <a:lnTo>
                    <a:pt x="339" y="275"/>
                  </a:lnTo>
                  <a:lnTo>
                    <a:pt x="326" y="276"/>
                  </a:lnTo>
                  <a:lnTo>
                    <a:pt x="302" y="278"/>
                  </a:lnTo>
                  <a:lnTo>
                    <a:pt x="302" y="278"/>
                  </a:lnTo>
                  <a:lnTo>
                    <a:pt x="275" y="278"/>
                  </a:lnTo>
                  <a:lnTo>
                    <a:pt x="275" y="278"/>
                  </a:lnTo>
                  <a:lnTo>
                    <a:pt x="275" y="278"/>
                  </a:lnTo>
                  <a:lnTo>
                    <a:pt x="275" y="278"/>
                  </a:lnTo>
                  <a:close/>
                </a:path>
              </a:pathLst>
            </a:custGeom>
            <a:grpFill/>
            <a:ln w="9525">
              <a:solidFill>
                <a:srgbClr val="4D9E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24" name="Freeform 7"/>
            <p:cNvSpPr>
              <a:spLocks/>
            </p:cNvSpPr>
            <p:nvPr/>
          </p:nvSpPr>
          <p:spPr bwMode="auto">
            <a:xfrm>
              <a:off x="6098112" y="2773748"/>
              <a:ext cx="324113" cy="92742"/>
            </a:xfrm>
            <a:custGeom>
              <a:avLst/>
              <a:gdLst>
                <a:gd name="T0" fmla="*/ 144 w 1003"/>
                <a:gd name="T1" fmla="*/ 285 h 287"/>
                <a:gd name="T2" fmla="*/ 111 w 1003"/>
                <a:gd name="T3" fmla="*/ 279 h 287"/>
                <a:gd name="T4" fmla="*/ 43 w 1003"/>
                <a:gd name="T5" fmla="*/ 245 h 287"/>
                <a:gd name="T6" fmla="*/ 11 w 1003"/>
                <a:gd name="T7" fmla="*/ 213 h 287"/>
                <a:gd name="T8" fmla="*/ 0 w 1003"/>
                <a:gd name="T9" fmla="*/ 191 h 287"/>
                <a:gd name="T10" fmla="*/ 0 w 1003"/>
                <a:gd name="T11" fmla="*/ 175 h 287"/>
                <a:gd name="T12" fmla="*/ 16 w 1003"/>
                <a:gd name="T13" fmla="*/ 154 h 287"/>
                <a:gd name="T14" fmla="*/ 27 w 1003"/>
                <a:gd name="T15" fmla="*/ 148 h 287"/>
                <a:gd name="T16" fmla="*/ 69 w 1003"/>
                <a:gd name="T17" fmla="*/ 167 h 287"/>
                <a:gd name="T18" fmla="*/ 107 w 1003"/>
                <a:gd name="T19" fmla="*/ 192 h 287"/>
                <a:gd name="T20" fmla="*/ 138 w 1003"/>
                <a:gd name="T21" fmla="*/ 204 h 287"/>
                <a:gd name="T22" fmla="*/ 183 w 1003"/>
                <a:gd name="T23" fmla="*/ 207 h 287"/>
                <a:gd name="T24" fmla="*/ 232 w 1003"/>
                <a:gd name="T25" fmla="*/ 197 h 287"/>
                <a:gd name="T26" fmla="*/ 267 w 1003"/>
                <a:gd name="T27" fmla="*/ 176 h 287"/>
                <a:gd name="T28" fmla="*/ 310 w 1003"/>
                <a:gd name="T29" fmla="*/ 138 h 287"/>
                <a:gd name="T30" fmla="*/ 389 w 1003"/>
                <a:gd name="T31" fmla="*/ 76 h 287"/>
                <a:gd name="T32" fmla="*/ 430 w 1003"/>
                <a:gd name="T33" fmla="*/ 55 h 287"/>
                <a:gd name="T34" fmla="*/ 496 w 1003"/>
                <a:gd name="T35" fmla="*/ 29 h 287"/>
                <a:gd name="T36" fmla="*/ 573 w 1003"/>
                <a:gd name="T37" fmla="*/ 8 h 287"/>
                <a:gd name="T38" fmla="*/ 597 w 1003"/>
                <a:gd name="T39" fmla="*/ 5 h 287"/>
                <a:gd name="T40" fmla="*/ 637 w 1003"/>
                <a:gd name="T41" fmla="*/ 0 h 287"/>
                <a:gd name="T42" fmla="*/ 696 w 1003"/>
                <a:gd name="T43" fmla="*/ 7 h 287"/>
                <a:gd name="T44" fmla="*/ 733 w 1003"/>
                <a:gd name="T45" fmla="*/ 12 h 287"/>
                <a:gd name="T46" fmla="*/ 763 w 1003"/>
                <a:gd name="T47" fmla="*/ 20 h 287"/>
                <a:gd name="T48" fmla="*/ 819 w 1003"/>
                <a:gd name="T49" fmla="*/ 37 h 287"/>
                <a:gd name="T50" fmla="*/ 880 w 1003"/>
                <a:gd name="T51" fmla="*/ 68 h 287"/>
                <a:gd name="T52" fmla="*/ 932 w 1003"/>
                <a:gd name="T53" fmla="*/ 103 h 287"/>
                <a:gd name="T54" fmla="*/ 993 w 1003"/>
                <a:gd name="T55" fmla="*/ 162 h 287"/>
                <a:gd name="T56" fmla="*/ 1001 w 1003"/>
                <a:gd name="T57" fmla="*/ 178 h 287"/>
                <a:gd name="T58" fmla="*/ 998 w 1003"/>
                <a:gd name="T59" fmla="*/ 215 h 287"/>
                <a:gd name="T60" fmla="*/ 985 w 1003"/>
                <a:gd name="T61" fmla="*/ 228 h 287"/>
                <a:gd name="T62" fmla="*/ 969 w 1003"/>
                <a:gd name="T63" fmla="*/ 229 h 287"/>
                <a:gd name="T64" fmla="*/ 944 w 1003"/>
                <a:gd name="T65" fmla="*/ 215 h 287"/>
                <a:gd name="T66" fmla="*/ 913 w 1003"/>
                <a:gd name="T67" fmla="*/ 188 h 287"/>
                <a:gd name="T68" fmla="*/ 828 w 1003"/>
                <a:gd name="T69" fmla="*/ 125 h 287"/>
                <a:gd name="T70" fmla="*/ 787 w 1003"/>
                <a:gd name="T71" fmla="*/ 104 h 287"/>
                <a:gd name="T72" fmla="*/ 720 w 1003"/>
                <a:gd name="T73" fmla="*/ 87 h 287"/>
                <a:gd name="T74" fmla="*/ 697 w 1003"/>
                <a:gd name="T75" fmla="*/ 82 h 287"/>
                <a:gd name="T76" fmla="*/ 657 w 1003"/>
                <a:gd name="T77" fmla="*/ 79 h 287"/>
                <a:gd name="T78" fmla="*/ 569 w 1003"/>
                <a:gd name="T79" fmla="*/ 88 h 287"/>
                <a:gd name="T80" fmla="*/ 517 w 1003"/>
                <a:gd name="T81" fmla="*/ 103 h 287"/>
                <a:gd name="T82" fmla="*/ 437 w 1003"/>
                <a:gd name="T83" fmla="*/ 141 h 287"/>
                <a:gd name="T84" fmla="*/ 386 w 1003"/>
                <a:gd name="T85" fmla="*/ 178 h 287"/>
                <a:gd name="T86" fmla="*/ 322 w 1003"/>
                <a:gd name="T87" fmla="*/ 234 h 287"/>
                <a:gd name="T88" fmla="*/ 291 w 1003"/>
                <a:gd name="T89" fmla="*/ 258 h 287"/>
                <a:gd name="T90" fmla="*/ 256 w 1003"/>
                <a:gd name="T91" fmla="*/ 274 h 287"/>
                <a:gd name="T92" fmla="*/ 210 w 1003"/>
                <a:gd name="T93" fmla="*/ 285 h 287"/>
                <a:gd name="T94" fmla="*/ 176 w 1003"/>
                <a:gd name="T95" fmla="*/ 28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3" h="287">
                  <a:moveTo>
                    <a:pt x="176" y="287"/>
                  </a:moveTo>
                  <a:lnTo>
                    <a:pt x="176" y="287"/>
                  </a:lnTo>
                  <a:lnTo>
                    <a:pt x="144" y="285"/>
                  </a:lnTo>
                  <a:lnTo>
                    <a:pt x="144" y="285"/>
                  </a:lnTo>
                  <a:lnTo>
                    <a:pt x="136" y="284"/>
                  </a:lnTo>
                  <a:lnTo>
                    <a:pt x="136" y="284"/>
                  </a:lnTo>
                  <a:lnTo>
                    <a:pt x="111" y="279"/>
                  </a:lnTo>
                  <a:lnTo>
                    <a:pt x="111" y="279"/>
                  </a:lnTo>
                  <a:lnTo>
                    <a:pt x="91" y="272"/>
                  </a:lnTo>
                  <a:lnTo>
                    <a:pt x="75" y="266"/>
                  </a:lnTo>
                  <a:lnTo>
                    <a:pt x="58" y="256"/>
                  </a:lnTo>
                  <a:lnTo>
                    <a:pt x="43" y="245"/>
                  </a:lnTo>
                  <a:lnTo>
                    <a:pt x="43" y="245"/>
                  </a:lnTo>
                  <a:lnTo>
                    <a:pt x="32" y="236"/>
                  </a:lnTo>
                  <a:lnTo>
                    <a:pt x="21" y="226"/>
                  </a:lnTo>
                  <a:lnTo>
                    <a:pt x="11" y="213"/>
                  </a:lnTo>
                  <a:lnTo>
                    <a:pt x="3" y="202"/>
                  </a:lnTo>
                  <a:lnTo>
                    <a:pt x="3" y="202"/>
                  </a:lnTo>
                  <a:lnTo>
                    <a:pt x="0" y="196"/>
                  </a:lnTo>
                  <a:lnTo>
                    <a:pt x="0" y="191"/>
                  </a:lnTo>
                  <a:lnTo>
                    <a:pt x="0" y="191"/>
                  </a:lnTo>
                  <a:lnTo>
                    <a:pt x="0" y="186"/>
                  </a:lnTo>
                  <a:lnTo>
                    <a:pt x="0" y="186"/>
                  </a:lnTo>
                  <a:lnTo>
                    <a:pt x="0" y="175"/>
                  </a:lnTo>
                  <a:lnTo>
                    <a:pt x="3" y="167"/>
                  </a:lnTo>
                  <a:lnTo>
                    <a:pt x="8" y="160"/>
                  </a:lnTo>
                  <a:lnTo>
                    <a:pt x="16" y="154"/>
                  </a:lnTo>
                  <a:lnTo>
                    <a:pt x="16" y="154"/>
                  </a:lnTo>
                  <a:lnTo>
                    <a:pt x="21" y="151"/>
                  </a:lnTo>
                  <a:lnTo>
                    <a:pt x="21" y="151"/>
                  </a:lnTo>
                  <a:lnTo>
                    <a:pt x="24" y="148"/>
                  </a:lnTo>
                  <a:lnTo>
                    <a:pt x="27" y="148"/>
                  </a:lnTo>
                  <a:lnTo>
                    <a:pt x="35" y="149"/>
                  </a:lnTo>
                  <a:lnTo>
                    <a:pt x="35" y="149"/>
                  </a:lnTo>
                  <a:lnTo>
                    <a:pt x="51" y="157"/>
                  </a:lnTo>
                  <a:lnTo>
                    <a:pt x="69" y="167"/>
                  </a:lnTo>
                  <a:lnTo>
                    <a:pt x="69" y="167"/>
                  </a:lnTo>
                  <a:lnTo>
                    <a:pt x="88" y="181"/>
                  </a:lnTo>
                  <a:lnTo>
                    <a:pt x="88" y="181"/>
                  </a:lnTo>
                  <a:lnTo>
                    <a:pt x="107" y="192"/>
                  </a:lnTo>
                  <a:lnTo>
                    <a:pt x="128" y="202"/>
                  </a:lnTo>
                  <a:lnTo>
                    <a:pt x="128" y="202"/>
                  </a:lnTo>
                  <a:lnTo>
                    <a:pt x="138" y="204"/>
                  </a:lnTo>
                  <a:lnTo>
                    <a:pt x="138" y="204"/>
                  </a:lnTo>
                  <a:lnTo>
                    <a:pt x="154" y="205"/>
                  </a:lnTo>
                  <a:lnTo>
                    <a:pt x="154" y="205"/>
                  </a:lnTo>
                  <a:lnTo>
                    <a:pt x="168" y="207"/>
                  </a:lnTo>
                  <a:lnTo>
                    <a:pt x="183" y="207"/>
                  </a:lnTo>
                  <a:lnTo>
                    <a:pt x="211" y="204"/>
                  </a:lnTo>
                  <a:lnTo>
                    <a:pt x="211" y="204"/>
                  </a:lnTo>
                  <a:lnTo>
                    <a:pt x="221" y="200"/>
                  </a:lnTo>
                  <a:lnTo>
                    <a:pt x="232" y="197"/>
                  </a:lnTo>
                  <a:lnTo>
                    <a:pt x="242" y="192"/>
                  </a:lnTo>
                  <a:lnTo>
                    <a:pt x="251" y="188"/>
                  </a:lnTo>
                  <a:lnTo>
                    <a:pt x="251" y="188"/>
                  </a:lnTo>
                  <a:lnTo>
                    <a:pt x="267" y="176"/>
                  </a:lnTo>
                  <a:lnTo>
                    <a:pt x="282" y="165"/>
                  </a:lnTo>
                  <a:lnTo>
                    <a:pt x="298" y="152"/>
                  </a:lnTo>
                  <a:lnTo>
                    <a:pt x="310" y="138"/>
                  </a:lnTo>
                  <a:lnTo>
                    <a:pt x="310" y="138"/>
                  </a:lnTo>
                  <a:lnTo>
                    <a:pt x="328" y="120"/>
                  </a:lnTo>
                  <a:lnTo>
                    <a:pt x="347" y="104"/>
                  </a:lnTo>
                  <a:lnTo>
                    <a:pt x="368" y="88"/>
                  </a:lnTo>
                  <a:lnTo>
                    <a:pt x="389" y="76"/>
                  </a:lnTo>
                  <a:lnTo>
                    <a:pt x="389" y="76"/>
                  </a:lnTo>
                  <a:lnTo>
                    <a:pt x="410" y="64"/>
                  </a:lnTo>
                  <a:lnTo>
                    <a:pt x="430" y="55"/>
                  </a:lnTo>
                  <a:lnTo>
                    <a:pt x="430" y="55"/>
                  </a:lnTo>
                  <a:lnTo>
                    <a:pt x="470" y="37"/>
                  </a:lnTo>
                  <a:lnTo>
                    <a:pt x="470" y="37"/>
                  </a:lnTo>
                  <a:lnTo>
                    <a:pt x="496" y="29"/>
                  </a:lnTo>
                  <a:lnTo>
                    <a:pt x="496" y="29"/>
                  </a:lnTo>
                  <a:lnTo>
                    <a:pt x="534" y="16"/>
                  </a:lnTo>
                  <a:lnTo>
                    <a:pt x="534" y="16"/>
                  </a:lnTo>
                  <a:lnTo>
                    <a:pt x="553" y="12"/>
                  </a:lnTo>
                  <a:lnTo>
                    <a:pt x="573" y="8"/>
                  </a:lnTo>
                  <a:lnTo>
                    <a:pt x="573" y="8"/>
                  </a:lnTo>
                  <a:lnTo>
                    <a:pt x="585" y="7"/>
                  </a:lnTo>
                  <a:lnTo>
                    <a:pt x="597" y="5"/>
                  </a:lnTo>
                  <a:lnTo>
                    <a:pt x="597" y="5"/>
                  </a:lnTo>
                  <a:lnTo>
                    <a:pt x="609" y="4"/>
                  </a:lnTo>
                  <a:lnTo>
                    <a:pt x="609" y="4"/>
                  </a:lnTo>
                  <a:lnTo>
                    <a:pt x="637" y="0"/>
                  </a:lnTo>
                  <a:lnTo>
                    <a:pt x="637" y="0"/>
                  </a:lnTo>
                  <a:lnTo>
                    <a:pt x="654" y="0"/>
                  </a:lnTo>
                  <a:lnTo>
                    <a:pt x="672" y="2"/>
                  </a:lnTo>
                  <a:lnTo>
                    <a:pt x="672" y="2"/>
                  </a:lnTo>
                  <a:lnTo>
                    <a:pt x="696" y="7"/>
                  </a:lnTo>
                  <a:lnTo>
                    <a:pt x="696" y="7"/>
                  </a:lnTo>
                  <a:lnTo>
                    <a:pt x="717" y="10"/>
                  </a:lnTo>
                  <a:lnTo>
                    <a:pt x="717" y="10"/>
                  </a:lnTo>
                  <a:lnTo>
                    <a:pt x="733" y="12"/>
                  </a:lnTo>
                  <a:lnTo>
                    <a:pt x="733" y="12"/>
                  </a:lnTo>
                  <a:lnTo>
                    <a:pt x="742" y="15"/>
                  </a:lnTo>
                  <a:lnTo>
                    <a:pt x="742" y="15"/>
                  </a:lnTo>
                  <a:lnTo>
                    <a:pt x="763" y="20"/>
                  </a:lnTo>
                  <a:lnTo>
                    <a:pt x="785" y="26"/>
                  </a:lnTo>
                  <a:lnTo>
                    <a:pt x="785" y="26"/>
                  </a:lnTo>
                  <a:lnTo>
                    <a:pt x="801" y="31"/>
                  </a:lnTo>
                  <a:lnTo>
                    <a:pt x="819" y="37"/>
                  </a:lnTo>
                  <a:lnTo>
                    <a:pt x="819" y="37"/>
                  </a:lnTo>
                  <a:lnTo>
                    <a:pt x="840" y="47"/>
                  </a:lnTo>
                  <a:lnTo>
                    <a:pt x="860" y="56"/>
                  </a:lnTo>
                  <a:lnTo>
                    <a:pt x="880" y="68"/>
                  </a:lnTo>
                  <a:lnTo>
                    <a:pt x="899" y="80"/>
                  </a:lnTo>
                  <a:lnTo>
                    <a:pt x="899" y="80"/>
                  </a:lnTo>
                  <a:lnTo>
                    <a:pt x="932" y="103"/>
                  </a:lnTo>
                  <a:lnTo>
                    <a:pt x="932" y="103"/>
                  </a:lnTo>
                  <a:lnTo>
                    <a:pt x="953" y="120"/>
                  </a:lnTo>
                  <a:lnTo>
                    <a:pt x="953" y="120"/>
                  </a:lnTo>
                  <a:lnTo>
                    <a:pt x="974" y="141"/>
                  </a:lnTo>
                  <a:lnTo>
                    <a:pt x="993" y="162"/>
                  </a:lnTo>
                  <a:lnTo>
                    <a:pt x="993" y="162"/>
                  </a:lnTo>
                  <a:lnTo>
                    <a:pt x="998" y="168"/>
                  </a:lnTo>
                  <a:lnTo>
                    <a:pt x="1001" y="178"/>
                  </a:lnTo>
                  <a:lnTo>
                    <a:pt x="1001" y="178"/>
                  </a:lnTo>
                  <a:lnTo>
                    <a:pt x="1003" y="194"/>
                  </a:lnTo>
                  <a:lnTo>
                    <a:pt x="1000" y="210"/>
                  </a:lnTo>
                  <a:lnTo>
                    <a:pt x="1000" y="210"/>
                  </a:lnTo>
                  <a:lnTo>
                    <a:pt x="998" y="215"/>
                  </a:lnTo>
                  <a:lnTo>
                    <a:pt x="995" y="218"/>
                  </a:lnTo>
                  <a:lnTo>
                    <a:pt x="995" y="218"/>
                  </a:lnTo>
                  <a:lnTo>
                    <a:pt x="985" y="228"/>
                  </a:lnTo>
                  <a:lnTo>
                    <a:pt x="985" y="228"/>
                  </a:lnTo>
                  <a:lnTo>
                    <a:pt x="982" y="229"/>
                  </a:lnTo>
                  <a:lnTo>
                    <a:pt x="977" y="231"/>
                  </a:lnTo>
                  <a:lnTo>
                    <a:pt x="974" y="231"/>
                  </a:lnTo>
                  <a:lnTo>
                    <a:pt x="969" y="229"/>
                  </a:lnTo>
                  <a:lnTo>
                    <a:pt x="969" y="229"/>
                  </a:lnTo>
                  <a:lnTo>
                    <a:pt x="963" y="226"/>
                  </a:lnTo>
                  <a:lnTo>
                    <a:pt x="963" y="226"/>
                  </a:lnTo>
                  <a:lnTo>
                    <a:pt x="944" y="215"/>
                  </a:lnTo>
                  <a:lnTo>
                    <a:pt x="928" y="200"/>
                  </a:lnTo>
                  <a:lnTo>
                    <a:pt x="928" y="200"/>
                  </a:lnTo>
                  <a:lnTo>
                    <a:pt x="913" y="188"/>
                  </a:lnTo>
                  <a:lnTo>
                    <a:pt x="913" y="188"/>
                  </a:lnTo>
                  <a:lnTo>
                    <a:pt x="892" y="170"/>
                  </a:lnTo>
                  <a:lnTo>
                    <a:pt x="872" y="154"/>
                  </a:lnTo>
                  <a:lnTo>
                    <a:pt x="851" y="140"/>
                  </a:lnTo>
                  <a:lnTo>
                    <a:pt x="828" y="125"/>
                  </a:lnTo>
                  <a:lnTo>
                    <a:pt x="828" y="125"/>
                  </a:lnTo>
                  <a:lnTo>
                    <a:pt x="808" y="116"/>
                  </a:lnTo>
                  <a:lnTo>
                    <a:pt x="787" y="104"/>
                  </a:lnTo>
                  <a:lnTo>
                    <a:pt x="787" y="104"/>
                  </a:lnTo>
                  <a:lnTo>
                    <a:pt x="772" y="100"/>
                  </a:lnTo>
                  <a:lnTo>
                    <a:pt x="760" y="96"/>
                  </a:lnTo>
                  <a:lnTo>
                    <a:pt x="760" y="96"/>
                  </a:lnTo>
                  <a:lnTo>
                    <a:pt x="720" y="87"/>
                  </a:lnTo>
                  <a:lnTo>
                    <a:pt x="720" y="87"/>
                  </a:lnTo>
                  <a:lnTo>
                    <a:pt x="709" y="85"/>
                  </a:lnTo>
                  <a:lnTo>
                    <a:pt x="709" y="85"/>
                  </a:lnTo>
                  <a:lnTo>
                    <a:pt x="697" y="82"/>
                  </a:lnTo>
                  <a:lnTo>
                    <a:pt x="697" y="82"/>
                  </a:lnTo>
                  <a:lnTo>
                    <a:pt x="677" y="79"/>
                  </a:lnTo>
                  <a:lnTo>
                    <a:pt x="657" y="79"/>
                  </a:lnTo>
                  <a:lnTo>
                    <a:pt x="657" y="79"/>
                  </a:lnTo>
                  <a:lnTo>
                    <a:pt x="638" y="79"/>
                  </a:lnTo>
                  <a:lnTo>
                    <a:pt x="617" y="80"/>
                  </a:lnTo>
                  <a:lnTo>
                    <a:pt x="617" y="80"/>
                  </a:lnTo>
                  <a:lnTo>
                    <a:pt x="569" y="88"/>
                  </a:lnTo>
                  <a:lnTo>
                    <a:pt x="569" y="88"/>
                  </a:lnTo>
                  <a:lnTo>
                    <a:pt x="539" y="96"/>
                  </a:lnTo>
                  <a:lnTo>
                    <a:pt x="539" y="96"/>
                  </a:lnTo>
                  <a:lnTo>
                    <a:pt x="517" y="103"/>
                  </a:lnTo>
                  <a:lnTo>
                    <a:pt x="496" y="111"/>
                  </a:lnTo>
                  <a:lnTo>
                    <a:pt x="496" y="111"/>
                  </a:lnTo>
                  <a:lnTo>
                    <a:pt x="466" y="125"/>
                  </a:lnTo>
                  <a:lnTo>
                    <a:pt x="437" y="141"/>
                  </a:lnTo>
                  <a:lnTo>
                    <a:pt x="437" y="141"/>
                  </a:lnTo>
                  <a:lnTo>
                    <a:pt x="419" y="152"/>
                  </a:lnTo>
                  <a:lnTo>
                    <a:pt x="402" y="165"/>
                  </a:lnTo>
                  <a:lnTo>
                    <a:pt x="386" y="178"/>
                  </a:lnTo>
                  <a:lnTo>
                    <a:pt x="370" y="192"/>
                  </a:lnTo>
                  <a:lnTo>
                    <a:pt x="370" y="192"/>
                  </a:lnTo>
                  <a:lnTo>
                    <a:pt x="347" y="213"/>
                  </a:lnTo>
                  <a:lnTo>
                    <a:pt x="322" y="234"/>
                  </a:lnTo>
                  <a:lnTo>
                    <a:pt x="322" y="234"/>
                  </a:lnTo>
                  <a:lnTo>
                    <a:pt x="301" y="252"/>
                  </a:lnTo>
                  <a:lnTo>
                    <a:pt x="301" y="252"/>
                  </a:lnTo>
                  <a:lnTo>
                    <a:pt x="291" y="258"/>
                  </a:lnTo>
                  <a:lnTo>
                    <a:pt x="280" y="264"/>
                  </a:lnTo>
                  <a:lnTo>
                    <a:pt x="269" y="269"/>
                  </a:lnTo>
                  <a:lnTo>
                    <a:pt x="256" y="274"/>
                  </a:lnTo>
                  <a:lnTo>
                    <a:pt x="256" y="274"/>
                  </a:lnTo>
                  <a:lnTo>
                    <a:pt x="237" y="279"/>
                  </a:lnTo>
                  <a:lnTo>
                    <a:pt x="218" y="284"/>
                  </a:lnTo>
                  <a:lnTo>
                    <a:pt x="218" y="284"/>
                  </a:lnTo>
                  <a:lnTo>
                    <a:pt x="210" y="285"/>
                  </a:lnTo>
                  <a:lnTo>
                    <a:pt x="200" y="285"/>
                  </a:lnTo>
                  <a:lnTo>
                    <a:pt x="200" y="285"/>
                  </a:lnTo>
                  <a:lnTo>
                    <a:pt x="176" y="285"/>
                  </a:lnTo>
                  <a:lnTo>
                    <a:pt x="176" y="285"/>
                  </a:lnTo>
                  <a:lnTo>
                    <a:pt x="176" y="287"/>
                  </a:lnTo>
                  <a:lnTo>
                    <a:pt x="176" y="287"/>
                  </a:lnTo>
                  <a:close/>
                </a:path>
              </a:pathLst>
            </a:custGeom>
            <a:grpFill/>
            <a:ln w="9525">
              <a:solidFill>
                <a:srgbClr val="4D9E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25" name="Freeform 8"/>
            <p:cNvSpPr>
              <a:spLocks/>
            </p:cNvSpPr>
            <p:nvPr/>
          </p:nvSpPr>
          <p:spPr bwMode="auto">
            <a:xfrm>
              <a:off x="6039300" y="2886202"/>
              <a:ext cx="321851" cy="89188"/>
            </a:xfrm>
            <a:custGeom>
              <a:avLst/>
              <a:gdLst>
                <a:gd name="T0" fmla="*/ 315 w 996"/>
                <a:gd name="T1" fmla="*/ 276 h 276"/>
                <a:gd name="T2" fmla="*/ 281 w 996"/>
                <a:gd name="T3" fmla="*/ 273 h 276"/>
                <a:gd name="T4" fmla="*/ 275 w 996"/>
                <a:gd name="T5" fmla="*/ 273 h 276"/>
                <a:gd name="T6" fmla="*/ 200 w 996"/>
                <a:gd name="T7" fmla="*/ 254 h 276"/>
                <a:gd name="T8" fmla="*/ 158 w 996"/>
                <a:gd name="T9" fmla="*/ 236 h 276"/>
                <a:gd name="T10" fmla="*/ 118 w 996"/>
                <a:gd name="T11" fmla="*/ 216 h 276"/>
                <a:gd name="T12" fmla="*/ 82 w 996"/>
                <a:gd name="T13" fmla="*/ 190 h 276"/>
                <a:gd name="T14" fmla="*/ 22 w 996"/>
                <a:gd name="T15" fmla="*/ 140 h 276"/>
                <a:gd name="T16" fmla="*/ 5 w 996"/>
                <a:gd name="T17" fmla="*/ 115 h 276"/>
                <a:gd name="T18" fmla="*/ 0 w 996"/>
                <a:gd name="T19" fmla="*/ 72 h 276"/>
                <a:gd name="T20" fmla="*/ 3 w 996"/>
                <a:gd name="T21" fmla="*/ 65 h 276"/>
                <a:gd name="T22" fmla="*/ 10 w 996"/>
                <a:gd name="T23" fmla="*/ 64 h 276"/>
                <a:gd name="T24" fmla="*/ 43 w 996"/>
                <a:gd name="T25" fmla="*/ 64 h 276"/>
                <a:gd name="T26" fmla="*/ 61 w 996"/>
                <a:gd name="T27" fmla="*/ 78 h 276"/>
                <a:gd name="T28" fmla="*/ 82 w 996"/>
                <a:gd name="T29" fmla="*/ 99 h 276"/>
                <a:gd name="T30" fmla="*/ 142 w 996"/>
                <a:gd name="T31" fmla="*/ 145 h 276"/>
                <a:gd name="T32" fmla="*/ 192 w 996"/>
                <a:gd name="T33" fmla="*/ 171 h 276"/>
                <a:gd name="T34" fmla="*/ 243 w 996"/>
                <a:gd name="T35" fmla="*/ 190 h 276"/>
                <a:gd name="T36" fmla="*/ 291 w 996"/>
                <a:gd name="T37" fmla="*/ 201 h 276"/>
                <a:gd name="T38" fmla="*/ 331 w 996"/>
                <a:gd name="T39" fmla="*/ 206 h 276"/>
                <a:gd name="T40" fmla="*/ 360 w 996"/>
                <a:gd name="T41" fmla="*/ 208 h 276"/>
                <a:gd name="T42" fmla="*/ 389 w 996"/>
                <a:gd name="T43" fmla="*/ 204 h 276"/>
                <a:gd name="T44" fmla="*/ 432 w 996"/>
                <a:gd name="T45" fmla="*/ 200 h 276"/>
                <a:gd name="T46" fmla="*/ 462 w 996"/>
                <a:gd name="T47" fmla="*/ 192 h 276"/>
                <a:gd name="T48" fmla="*/ 504 w 996"/>
                <a:gd name="T49" fmla="*/ 176 h 276"/>
                <a:gd name="T50" fmla="*/ 553 w 996"/>
                <a:gd name="T51" fmla="*/ 153 h 276"/>
                <a:gd name="T52" fmla="*/ 611 w 996"/>
                <a:gd name="T53" fmla="*/ 113 h 276"/>
                <a:gd name="T54" fmla="*/ 657 w 996"/>
                <a:gd name="T55" fmla="*/ 67 h 276"/>
                <a:gd name="T56" fmla="*/ 694 w 996"/>
                <a:gd name="T57" fmla="*/ 38 h 276"/>
                <a:gd name="T58" fmla="*/ 735 w 996"/>
                <a:gd name="T59" fmla="*/ 19 h 276"/>
                <a:gd name="T60" fmla="*/ 788 w 996"/>
                <a:gd name="T61" fmla="*/ 3 h 276"/>
                <a:gd name="T62" fmla="*/ 822 w 996"/>
                <a:gd name="T63" fmla="*/ 0 h 276"/>
                <a:gd name="T64" fmla="*/ 860 w 996"/>
                <a:gd name="T65" fmla="*/ 4 h 276"/>
                <a:gd name="T66" fmla="*/ 876 w 996"/>
                <a:gd name="T67" fmla="*/ 8 h 276"/>
                <a:gd name="T68" fmla="*/ 927 w 996"/>
                <a:gd name="T69" fmla="*/ 25 h 276"/>
                <a:gd name="T70" fmla="*/ 961 w 996"/>
                <a:gd name="T71" fmla="*/ 44 h 276"/>
                <a:gd name="T72" fmla="*/ 990 w 996"/>
                <a:gd name="T73" fmla="*/ 72 h 276"/>
                <a:gd name="T74" fmla="*/ 994 w 996"/>
                <a:gd name="T75" fmla="*/ 80 h 276"/>
                <a:gd name="T76" fmla="*/ 996 w 996"/>
                <a:gd name="T77" fmla="*/ 108 h 276"/>
                <a:gd name="T78" fmla="*/ 994 w 996"/>
                <a:gd name="T79" fmla="*/ 116 h 276"/>
                <a:gd name="T80" fmla="*/ 986 w 996"/>
                <a:gd name="T81" fmla="*/ 126 h 276"/>
                <a:gd name="T82" fmla="*/ 966 w 996"/>
                <a:gd name="T83" fmla="*/ 132 h 276"/>
                <a:gd name="T84" fmla="*/ 948 w 996"/>
                <a:gd name="T85" fmla="*/ 126 h 276"/>
                <a:gd name="T86" fmla="*/ 915 w 996"/>
                <a:gd name="T87" fmla="*/ 105 h 276"/>
                <a:gd name="T88" fmla="*/ 891 w 996"/>
                <a:gd name="T89" fmla="*/ 91 h 276"/>
                <a:gd name="T90" fmla="*/ 847 w 996"/>
                <a:gd name="T91" fmla="*/ 76 h 276"/>
                <a:gd name="T92" fmla="*/ 815 w 996"/>
                <a:gd name="T93" fmla="*/ 75 h 276"/>
                <a:gd name="T94" fmla="*/ 777 w 996"/>
                <a:gd name="T95" fmla="*/ 84 h 276"/>
                <a:gd name="T96" fmla="*/ 748 w 996"/>
                <a:gd name="T97" fmla="*/ 97 h 276"/>
                <a:gd name="T98" fmla="*/ 721 w 996"/>
                <a:gd name="T99" fmla="*/ 120 h 276"/>
                <a:gd name="T100" fmla="*/ 678 w 996"/>
                <a:gd name="T101" fmla="*/ 160 h 276"/>
                <a:gd name="T102" fmla="*/ 619 w 996"/>
                <a:gd name="T103" fmla="*/ 206 h 276"/>
                <a:gd name="T104" fmla="*/ 572 w 996"/>
                <a:gd name="T105" fmla="*/ 233 h 276"/>
                <a:gd name="T106" fmla="*/ 520 w 996"/>
                <a:gd name="T107" fmla="*/ 256 h 276"/>
                <a:gd name="T108" fmla="*/ 481 w 996"/>
                <a:gd name="T109" fmla="*/ 268 h 276"/>
                <a:gd name="T110" fmla="*/ 432 w 996"/>
                <a:gd name="T111" fmla="*/ 276 h 276"/>
                <a:gd name="T112" fmla="*/ 393 w 996"/>
                <a:gd name="T113" fmla="*/ 276 h 276"/>
                <a:gd name="T114" fmla="*/ 365 w 996"/>
                <a:gd name="T115"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6" h="276">
                  <a:moveTo>
                    <a:pt x="365" y="276"/>
                  </a:moveTo>
                  <a:lnTo>
                    <a:pt x="365" y="276"/>
                  </a:lnTo>
                  <a:lnTo>
                    <a:pt x="315" y="276"/>
                  </a:lnTo>
                  <a:lnTo>
                    <a:pt x="315" y="276"/>
                  </a:lnTo>
                  <a:lnTo>
                    <a:pt x="299" y="276"/>
                  </a:lnTo>
                  <a:lnTo>
                    <a:pt x="281" y="273"/>
                  </a:lnTo>
                  <a:lnTo>
                    <a:pt x="281" y="273"/>
                  </a:lnTo>
                  <a:lnTo>
                    <a:pt x="275" y="273"/>
                  </a:lnTo>
                  <a:lnTo>
                    <a:pt x="275" y="273"/>
                  </a:lnTo>
                  <a:lnTo>
                    <a:pt x="256" y="270"/>
                  </a:lnTo>
                  <a:lnTo>
                    <a:pt x="237" y="267"/>
                  </a:lnTo>
                  <a:lnTo>
                    <a:pt x="200" y="254"/>
                  </a:lnTo>
                  <a:lnTo>
                    <a:pt x="200" y="254"/>
                  </a:lnTo>
                  <a:lnTo>
                    <a:pt x="179" y="246"/>
                  </a:lnTo>
                  <a:lnTo>
                    <a:pt x="158" y="236"/>
                  </a:lnTo>
                  <a:lnTo>
                    <a:pt x="137" y="227"/>
                  </a:lnTo>
                  <a:lnTo>
                    <a:pt x="118" y="216"/>
                  </a:lnTo>
                  <a:lnTo>
                    <a:pt x="118" y="216"/>
                  </a:lnTo>
                  <a:lnTo>
                    <a:pt x="99" y="203"/>
                  </a:lnTo>
                  <a:lnTo>
                    <a:pt x="82" y="190"/>
                  </a:lnTo>
                  <a:lnTo>
                    <a:pt x="82" y="190"/>
                  </a:lnTo>
                  <a:lnTo>
                    <a:pt x="35" y="153"/>
                  </a:lnTo>
                  <a:lnTo>
                    <a:pt x="35" y="153"/>
                  </a:lnTo>
                  <a:lnTo>
                    <a:pt x="22" y="140"/>
                  </a:lnTo>
                  <a:lnTo>
                    <a:pt x="11" y="128"/>
                  </a:lnTo>
                  <a:lnTo>
                    <a:pt x="11" y="128"/>
                  </a:lnTo>
                  <a:lnTo>
                    <a:pt x="5" y="115"/>
                  </a:lnTo>
                  <a:lnTo>
                    <a:pt x="0" y="100"/>
                  </a:lnTo>
                  <a:lnTo>
                    <a:pt x="0" y="86"/>
                  </a:lnTo>
                  <a:lnTo>
                    <a:pt x="0" y="72"/>
                  </a:lnTo>
                  <a:lnTo>
                    <a:pt x="0" y="72"/>
                  </a:lnTo>
                  <a:lnTo>
                    <a:pt x="2" y="68"/>
                  </a:lnTo>
                  <a:lnTo>
                    <a:pt x="3" y="65"/>
                  </a:lnTo>
                  <a:lnTo>
                    <a:pt x="6" y="64"/>
                  </a:lnTo>
                  <a:lnTo>
                    <a:pt x="10" y="64"/>
                  </a:lnTo>
                  <a:lnTo>
                    <a:pt x="10" y="64"/>
                  </a:lnTo>
                  <a:lnTo>
                    <a:pt x="26" y="62"/>
                  </a:lnTo>
                  <a:lnTo>
                    <a:pt x="43" y="64"/>
                  </a:lnTo>
                  <a:lnTo>
                    <a:pt x="43" y="64"/>
                  </a:lnTo>
                  <a:lnTo>
                    <a:pt x="50" y="67"/>
                  </a:lnTo>
                  <a:lnTo>
                    <a:pt x="50" y="67"/>
                  </a:lnTo>
                  <a:lnTo>
                    <a:pt x="61" y="78"/>
                  </a:lnTo>
                  <a:lnTo>
                    <a:pt x="61" y="78"/>
                  </a:lnTo>
                  <a:lnTo>
                    <a:pt x="82" y="99"/>
                  </a:lnTo>
                  <a:lnTo>
                    <a:pt x="82" y="99"/>
                  </a:lnTo>
                  <a:lnTo>
                    <a:pt x="101" y="115"/>
                  </a:lnTo>
                  <a:lnTo>
                    <a:pt x="122" y="131"/>
                  </a:lnTo>
                  <a:lnTo>
                    <a:pt x="142" y="145"/>
                  </a:lnTo>
                  <a:lnTo>
                    <a:pt x="165" y="158"/>
                  </a:lnTo>
                  <a:lnTo>
                    <a:pt x="165" y="158"/>
                  </a:lnTo>
                  <a:lnTo>
                    <a:pt x="192" y="171"/>
                  </a:lnTo>
                  <a:lnTo>
                    <a:pt x="219" y="182"/>
                  </a:lnTo>
                  <a:lnTo>
                    <a:pt x="219" y="182"/>
                  </a:lnTo>
                  <a:lnTo>
                    <a:pt x="243" y="190"/>
                  </a:lnTo>
                  <a:lnTo>
                    <a:pt x="269" y="196"/>
                  </a:lnTo>
                  <a:lnTo>
                    <a:pt x="269" y="196"/>
                  </a:lnTo>
                  <a:lnTo>
                    <a:pt x="291" y="201"/>
                  </a:lnTo>
                  <a:lnTo>
                    <a:pt x="312" y="203"/>
                  </a:lnTo>
                  <a:lnTo>
                    <a:pt x="312" y="203"/>
                  </a:lnTo>
                  <a:lnTo>
                    <a:pt x="331" y="206"/>
                  </a:lnTo>
                  <a:lnTo>
                    <a:pt x="331" y="206"/>
                  </a:lnTo>
                  <a:lnTo>
                    <a:pt x="345" y="208"/>
                  </a:lnTo>
                  <a:lnTo>
                    <a:pt x="360" y="208"/>
                  </a:lnTo>
                  <a:lnTo>
                    <a:pt x="374" y="206"/>
                  </a:lnTo>
                  <a:lnTo>
                    <a:pt x="389" y="204"/>
                  </a:lnTo>
                  <a:lnTo>
                    <a:pt x="389" y="204"/>
                  </a:lnTo>
                  <a:lnTo>
                    <a:pt x="414" y="201"/>
                  </a:lnTo>
                  <a:lnTo>
                    <a:pt x="414" y="201"/>
                  </a:lnTo>
                  <a:lnTo>
                    <a:pt x="432" y="200"/>
                  </a:lnTo>
                  <a:lnTo>
                    <a:pt x="432" y="200"/>
                  </a:lnTo>
                  <a:lnTo>
                    <a:pt x="462" y="192"/>
                  </a:lnTo>
                  <a:lnTo>
                    <a:pt x="462" y="192"/>
                  </a:lnTo>
                  <a:lnTo>
                    <a:pt x="483" y="184"/>
                  </a:lnTo>
                  <a:lnTo>
                    <a:pt x="504" y="176"/>
                  </a:lnTo>
                  <a:lnTo>
                    <a:pt x="504" y="176"/>
                  </a:lnTo>
                  <a:lnTo>
                    <a:pt x="529" y="166"/>
                  </a:lnTo>
                  <a:lnTo>
                    <a:pt x="553" y="153"/>
                  </a:lnTo>
                  <a:lnTo>
                    <a:pt x="553" y="153"/>
                  </a:lnTo>
                  <a:lnTo>
                    <a:pt x="574" y="142"/>
                  </a:lnTo>
                  <a:lnTo>
                    <a:pt x="593" y="128"/>
                  </a:lnTo>
                  <a:lnTo>
                    <a:pt x="611" y="113"/>
                  </a:lnTo>
                  <a:lnTo>
                    <a:pt x="628" y="97"/>
                  </a:lnTo>
                  <a:lnTo>
                    <a:pt x="628" y="97"/>
                  </a:lnTo>
                  <a:lnTo>
                    <a:pt x="657" y="67"/>
                  </a:lnTo>
                  <a:lnTo>
                    <a:pt x="657" y="67"/>
                  </a:lnTo>
                  <a:lnTo>
                    <a:pt x="675" y="52"/>
                  </a:lnTo>
                  <a:lnTo>
                    <a:pt x="694" y="38"/>
                  </a:lnTo>
                  <a:lnTo>
                    <a:pt x="715" y="27"/>
                  </a:lnTo>
                  <a:lnTo>
                    <a:pt x="735" y="19"/>
                  </a:lnTo>
                  <a:lnTo>
                    <a:pt x="735" y="19"/>
                  </a:lnTo>
                  <a:lnTo>
                    <a:pt x="761" y="9"/>
                  </a:lnTo>
                  <a:lnTo>
                    <a:pt x="788" y="3"/>
                  </a:lnTo>
                  <a:lnTo>
                    <a:pt x="788" y="3"/>
                  </a:lnTo>
                  <a:lnTo>
                    <a:pt x="801" y="1"/>
                  </a:lnTo>
                  <a:lnTo>
                    <a:pt x="801" y="1"/>
                  </a:lnTo>
                  <a:lnTo>
                    <a:pt x="822" y="0"/>
                  </a:lnTo>
                  <a:lnTo>
                    <a:pt x="844" y="1"/>
                  </a:lnTo>
                  <a:lnTo>
                    <a:pt x="844" y="1"/>
                  </a:lnTo>
                  <a:lnTo>
                    <a:pt x="860" y="4"/>
                  </a:lnTo>
                  <a:lnTo>
                    <a:pt x="860" y="4"/>
                  </a:lnTo>
                  <a:lnTo>
                    <a:pt x="876" y="8"/>
                  </a:lnTo>
                  <a:lnTo>
                    <a:pt x="876" y="8"/>
                  </a:lnTo>
                  <a:lnTo>
                    <a:pt x="902" y="16"/>
                  </a:lnTo>
                  <a:lnTo>
                    <a:pt x="902" y="16"/>
                  </a:lnTo>
                  <a:lnTo>
                    <a:pt x="927" y="25"/>
                  </a:lnTo>
                  <a:lnTo>
                    <a:pt x="950" y="38"/>
                  </a:lnTo>
                  <a:lnTo>
                    <a:pt x="950" y="38"/>
                  </a:lnTo>
                  <a:lnTo>
                    <a:pt x="961" y="44"/>
                  </a:lnTo>
                  <a:lnTo>
                    <a:pt x="970" y="52"/>
                  </a:lnTo>
                  <a:lnTo>
                    <a:pt x="990" y="72"/>
                  </a:lnTo>
                  <a:lnTo>
                    <a:pt x="990" y="72"/>
                  </a:lnTo>
                  <a:lnTo>
                    <a:pt x="993" y="75"/>
                  </a:lnTo>
                  <a:lnTo>
                    <a:pt x="994" y="80"/>
                  </a:lnTo>
                  <a:lnTo>
                    <a:pt x="994" y="80"/>
                  </a:lnTo>
                  <a:lnTo>
                    <a:pt x="996" y="94"/>
                  </a:lnTo>
                  <a:lnTo>
                    <a:pt x="996" y="100"/>
                  </a:lnTo>
                  <a:lnTo>
                    <a:pt x="996" y="108"/>
                  </a:lnTo>
                  <a:lnTo>
                    <a:pt x="996" y="108"/>
                  </a:lnTo>
                  <a:lnTo>
                    <a:pt x="994" y="116"/>
                  </a:lnTo>
                  <a:lnTo>
                    <a:pt x="994" y="116"/>
                  </a:lnTo>
                  <a:lnTo>
                    <a:pt x="991" y="123"/>
                  </a:lnTo>
                  <a:lnTo>
                    <a:pt x="986" y="126"/>
                  </a:lnTo>
                  <a:lnTo>
                    <a:pt x="986" y="126"/>
                  </a:lnTo>
                  <a:lnTo>
                    <a:pt x="980" y="131"/>
                  </a:lnTo>
                  <a:lnTo>
                    <a:pt x="974" y="132"/>
                  </a:lnTo>
                  <a:lnTo>
                    <a:pt x="966" y="132"/>
                  </a:lnTo>
                  <a:lnTo>
                    <a:pt x="958" y="131"/>
                  </a:lnTo>
                  <a:lnTo>
                    <a:pt x="958" y="131"/>
                  </a:lnTo>
                  <a:lnTo>
                    <a:pt x="948" y="126"/>
                  </a:lnTo>
                  <a:lnTo>
                    <a:pt x="937" y="121"/>
                  </a:lnTo>
                  <a:lnTo>
                    <a:pt x="937" y="121"/>
                  </a:lnTo>
                  <a:lnTo>
                    <a:pt x="915" y="105"/>
                  </a:lnTo>
                  <a:lnTo>
                    <a:pt x="915" y="105"/>
                  </a:lnTo>
                  <a:lnTo>
                    <a:pt x="903" y="97"/>
                  </a:lnTo>
                  <a:lnTo>
                    <a:pt x="891" y="91"/>
                  </a:lnTo>
                  <a:lnTo>
                    <a:pt x="865" y="81"/>
                  </a:lnTo>
                  <a:lnTo>
                    <a:pt x="865" y="81"/>
                  </a:lnTo>
                  <a:lnTo>
                    <a:pt x="847" y="76"/>
                  </a:lnTo>
                  <a:lnTo>
                    <a:pt x="828" y="75"/>
                  </a:lnTo>
                  <a:lnTo>
                    <a:pt x="828" y="75"/>
                  </a:lnTo>
                  <a:lnTo>
                    <a:pt x="815" y="75"/>
                  </a:lnTo>
                  <a:lnTo>
                    <a:pt x="801" y="78"/>
                  </a:lnTo>
                  <a:lnTo>
                    <a:pt x="801" y="78"/>
                  </a:lnTo>
                  <a:lnTo>
                    <a:pt x="777" y="84"/>
                  </a:lnTo>
                  <a:lnTo>
                    <a:pt x="755" y="94"/>
                  </a:lnTo>
                  <a:lnTo>
                    <a:pt x="755" y="94"/>
                  </a:lnTo>
                  <a:lnTo>
                    <a:pt x="748" y="97"/>
                  </a:lnTo>
                  <a:lnTo>
                    <a:pt x="742" y="100"/>
                  </a:lnTo>
                  <a:lnTo>
                    <a:pt x="742" y="100"/>
                  </a:lnTo>
                  <a:lnTo>
                    <a:pt x="721" y="120"/>
                  </a:lnTo>
                  <a:lnTo>
                    <a:pt x="721" y="120"/>
                  </a:lnTo>
                  <a:lnTo>
                    <a:pt x="699" y="140"/>
                  </a:lnTo>
                  <a:lnTo>
                    <a:pt x="678" y="160"/>
                  </a:lnTo>
                  <a:lnTo>
                    <a:pt x="633" y="196"/>
                  </a:lnTo>
                  <a:lnTo>
                    <a:pt x="633" y="196"/>
                  </a:lnTo>
                  <a:lnTo>
                    <a:pt x="619" y="206"/>
                  </a:lnTo>
                  <a:lnTo>
                    <a:pt x="603" y="216"/>
                  </a:lnTo>
                  <a:lnTo>
                    <a:pt x="588" y="225"/>
                  </a:lnTo>
                  <a:lnTo>
                    <a:pt x="572" y="233"/>
                  </a:lnTo>
                  <a:lnTo>
                    <a:pt x="572" y="233"/>
                  </a:lnTo>
                  <a:lnTo>
                    <a:pt x="545" y="244"/>
                  </a:lnTo>
                  <a:lnTo>
                    <a:pt x="520" y="256"/>
                  </a:lnTo>
                  <a:lnTo>
                    <a:pt x="520" y="256"/>
                  </a:lnTo>
                  <a:lnTo>
                    <a:pt x="494" y="265"/>
                  </a:lnTo>
                  <a:lnTo>
                    <a:pt x="481" y="268"/>
                  </a:lnTo>
                  <a:lnTo>
                    <a:pt x="468" y="272"/>
                  </a:lnTo>
                  <a:lnTo>
                    <a:pt x="468" y="272"/>
                  </a:lnTo>
                  <a:lnTo>
                    <a:pt x="432" y="276"/>
                  </a:lnTo>
                  <a:lnTo>
                    <a:pt x="412" y="276"/>
                  </a:lnTo>
                  <a:lnTo>
                    <a:pt x="393" y="276"/>
                  </a:lnTo>
                  <a:lnTo>
                    <a:pt x="393" y="276"/>
                  </a:lnTo>
                  <a:lnTo>
                    <a:pt x="365" y="276"/>
                  </a:lnTo>
                  <a:lnTo>
                    <a:pt x="365" y="276"/>
                  </a:lnTo>
                  <a:lnTo>
                    <a:pt x="365" y="276"/>
                  </a:lnTo>
                  <a:lnTo>
                    <a:pt x="365" y="276"/>
                  </a:lnTo>
                  <a:close/>
                </a:path>
              </a:pathLst>
            </a:custGeom>
            <a:grpFill/>
            <a:ln w="9525">
              <a:solidFill>
                <a:srgbClr val="4D9E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grpSp>
      <p:pic>
        <p:nvPicPr>
          <p:cNvPr id="136" name="Picture 1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0312" y="3592279"/>
            <a:ext cx="713294" cy="762066"/>
          </a:xfrm>
          <a:prstGeom prst="rect">
            <a:avLst/>
          </a:prstGeom>
        </p:spPr>
      </p:pic>
      <p:sp>
        <p:nvSpPr>
          <p:cNvPr id="137" name="Rectangle 177"/>
          <p:cNvSpPr/>
          <p:nvPr/>
        </p:nvSpPr>
        <p:spPr>
          <a:xfrm>
            <a:off x="4777344" y="4361247"/>
            <a:ext cx="699230" cy="244682"/>
          </a:xfrm>
          <a:prstGeom prst="rect">
            <a:avLst/>
          </a:prstGeom>
        </p:spPr>
        <p:txBody>
          <a:bodyPr wrap="none">
            <a:spAutoFit/>
          </a:bodyPr>
          <a:lstStyle/>
          <a:p>
            <a:pPr marL="0" marR="0" lvl="0" indent="0" algn="l" defTabSz="913748" rtl="0" eaLnBrk="1" fontAlgn="base" latinLnBrk="1" hangingPunct="1">
              <a:lnSpc>
                <a:spcPct val="90000"/>
              </a:lnSpc>
              <a:spcBef>
                <a:spcPct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rPr>
              <a:t>IoT Hub</a:t>
            </a:r>
          </a:p>
        </p:txBody>
      </p:sp>
      <p:sp>
        <p:nvSpPr>
          <p:cNvPr id="150" name="제목 149"/>
          <p:cNvSpPr>
            <a:spLocks noGrp="1"/>
          </p:cNvSpPr>
          <p:nvPr>
            <p:ph type="title" idx="4294967295"/>
          </p:nvPr>
        </p:nvSpPr>
        <p:spPr>
          <a:xfrm>
            <a:off x="372304" y="530868"/>
            <a:ext cx="9537700" cy="381000"/>
          </a:xfrm>
        </p:spPr>
        <p:txBody>
          <a:bodyPr>
            <a:normAutofit fontScale="90000"/>
          </a:bodyPr>
          <a:lstStyle/>
          <a:p>
            <a:r>
              <a:rPr lang="en-US" altLang="ko-KR" dirty="0"/>
              <a:t>IoT </a:t>
            </a:r>
            <a:r>
              <a:rPr lang="ko-KR" altLang="en-US" dirty="0"/>
              <a:t>아키텍처</a:t>
            </a:r>
          </a:p>
        </p:txBody>
      </p:sp>
      <p:sp>
        <p:nvSpPr>
          <p:cNvPr id="217" name="TextBox 216"/>
          <p:cNvSpPr txBox="1"/>
          <p:nvPr/>
        </p:nvSpPr>
        <p:spPr>
          <a:xfrm>
            <a:off x="133350" y="4944418"/>
            <a:ext cx="1789556" cy="43901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err="1">
                <a:ln>
                  <a:noFill/>
                </a:ln>
                <a:solidFill>
                  <a:srgbClr val="ED7D31"/>
                </a:solidFill>
                <a:effectLst/>
                <a:uLnTx/>
                <a:uFillTx/>
                <a:latin typeface="맑은 고딕" panose="020B0503020000020004" pitchFamily="34" charset="-127"/>
                <a:ea typeface="맑은 고딕" panose="020B0503020000020004" pitchFamily="34" charset="-127"/>
                <a:cs typeface="+mn-cs"/>
              </a:rPr>
              <a:t>CoAP</a:t>
            </a:r>
            <a:r>
              <a:rPr kumimoji="0" lang="en-US"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 AllJoyn, OPC</a:t>
            </a:r>
          </a:p>
        </p:txBody>
      </p:sp>
      <p:sp>
        <p:nvSpPr>
          <p:cNvPr id="214" name="TextBox 213"/>
          <p:cNvSpPr txBox="1"/>
          <p:nvPr/>
        </p:nvSpPr>
        <p:spPr>
          <a:xfrm>
            <a:off x="1282505" y="2388916"/>
            <a:ext cx="1978422" cy="66514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MQTT, </a:t>
            </a:r>
            <a:r>
              <a:rPr kumimoji="0" lang="ko-KR" altLang="en-US"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웹 소켓 또는</a:t>
            </a:r>
            <a:endParaRPr kumimoji="0" lang="en-US" altLang="ko-KR"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ko-KR" altLang="en-US"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사용자 프로토콜</a:t>
            </a:r>
            <a:endParaRPr kumimoji="0" lang="en-US" sz="1078"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endParaRPr>
          </a:p>
        </p:txBody>
      </p:sp>
      <p:sp>
        <p:nvSpPr>
          <p:cNvPr id="216" name="TextBox 215"/>
          <p:cNvSpPr txBox="1"/>
          <p:nvPr/>
        </p:nvSpPr>
        <p:spPr>
          <a:xfrm>
            <a:off x="2730252" y="4197140"/>
            <a:ext cx="1700303" cy="5882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rPr>
              <a:t>AMQP</a:t>
            </a:r>
            <a:br>
              <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rPr>
            </a:br>
            <a:r>
              <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rPr>
              <a:t>HTTPS, MQTT,</a:t>
            </a:r>
            <a:r>
              <a:rPr kumimoji="0" lang="en-US" sz="1078" b="0" i="0" u="none" strike="noStrike" kern="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rPr>
              <a:t> OPC</a:t>
            </a:r>
            <a:endPar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endParaRPr>
          </a:p>
        </p:txBody>
      </p:sp>
      <p:sp>
        <p:nvSpPr>
          <p:cNvPr id="186" name="TextBox 185"/>
          <p:cNvSpPr txBox="1"/>
          <p:nvPr/>
        </p:nvSpPr>
        <p:spPr>
          <a:xfrm>
            <a:off x="133350" y="3959081"/>
            <a:ext cx="1789556" cy="43901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err="1">
                <a:ln>
                  <a:noFill/>
                </a:ln>
                <a:solidFill>
                  <a:srgbClr val="ED7D31"/>
                </a:solidFill>
                <a:effectLst/>
                <a:uLnTx/>
                <a:uFillTx/>
                <a:latin typeface="맑은 고딕" panose="020B0503020000020004" pitchFamily="34" charset="-127"/>
                <a:ea typeface="맑은 고딕" panose="020B0503020000020004" pitchFamily="34" charset="-127"/>
                <a:cs typeface="+mn-cs"/>
              </a:rPr>
              <a:t>CoAP</a:t>
            </a:r>
            <a:r>
              <a:rPr kumimoji="0" lang="en-US" sz="1029"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 AllJoyn, OPC</a:t>
            </a:r>
          </a:p>
        </p:txBody>
      </p:sp>
      <p:sp>
        <p:nvSpPr>
          <p:cNvPr id="187" name="Rectangle 11"/>
          <p:cNvSpPr/>
          <p:nvPr/>
        </p:nvSpPr>
        <p:spPr bwMode="auto">
          <a:xfrm>
            <a:off x="2147011" y="4688688"/>
            <a:ext cx="1819647" cy="1216145"/>
          </a:xfrm>
          <a:prstGeom prst="rect">
            <a:avLst/>
          </a:prstGeom>
          <a:noFill/>
          <a:ln w="19050">
            <a:solidFill>
              <a:srgbClr val="92D050"/>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p:txBody>
      </p:sp>
      <p:cxnSp>
        <p:nvCxnSpPr>
          <p:cNvPr id="188" name="Straight Arrow Connector 12"/>
          <p:cNvCxnSpPr/>
          <p:nvPr/>
        </p:nvCxnSpPr>
        <p:spPr>
          <a:xfrm>
            <a:off x="2733707" y="5195163"/>
            <a:ext cx="4625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1" name="Rectangle 15"/>
          <p:cNvSpPr/>
          <p:nvPr/>
        </p:nvSpPr>
        <p:spPr bwMode="auto">
          <a:xfrm>
            <a:off x="694291" y="2719605"/>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2" name="Rectangle 16"/>
          <p:cNvSpPr/>
          <p:nvPr/>
        </p:nvSpPr>
        <p:spPr bwMode="auto">
          <a:xfrm>
            <a:off x="684967" y="3371019"/>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3" name="Rectangle 17"/>
          <p:cNvSpPr/>
          <p:nvPr/>
        </p:nvSpPr>
        <p:spPr bwMode="auto">
          <a:xfrm>
            <a:off x="694291" y="3727056"/>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4" name="Rectangle 18"/>
          <p:cNvSpPr/>
          <p:nvPr/>
        </p:nvSpPr>
        <p:spPr bwMode="auto">
          <a:xfrm>
            <a:off x="694291" y="4744242"/>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5" name="Rectangle 19"/>
          <p:cNvSpPr/>
          <p:nvPr/>
        </p:nvSpPr>
        <p:spPr bwMode="auto">
          <a:xfrm>
            <a:off x="684967" y="4369104"/>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6" name="Rectangle 20"/>
          <p:cNvSpPr/>
          <p:nvPr/>
        </p:nvSpPr>
        <p:spPr bwMode="auto">
          <a:xfrm>
            <a:off x="694291" y="5249968"/>
            <a:ext cx="839124" cy="35639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1" i="0" u="none" strike="noStrike" kern="1200" cap="none" spc="0" normalizeH="0" baseline="0" noProof="0">
                <a:ln>
                  <a:noFill/>
                </a:ln>
                <a:solidFill>
                  <a:prstClr val="black">
                    <a:lumMod val="65000"/>
                    <a:lumOff val="35000"/>
                  </a:prstClr>
                </a:solidFill>
                <a:effectLst/>
                <a:uLnTx/>
                <a:uFillTx/>
                <a:latin typeface="맑은 고딕" panose="020B0503020000020004" pitchFamily="34" charset="-127"/>
                <a:ea typeface="맑은 고딕" panose="020B0503020000020004" pitchFamily="34" charset="-127"/>
                <a:cs typeface="+mn-cs"/>
              </a:rPr>
              <a:t>Device</a:t>
            </a:r>
          </a:p>
        </p:txBody>
      </p:sp>
      <p:sp>
        <p:nvSpPr>
          <p:cNvPr id="197" name="Rectangle 21"/>
          <p:cNvSpPr/>
          <p:nvPr/>
        </p:nvSpPr>
        <p:spPr bwMode="auto">
          <a:xfrm>
            <a:off x="2002683" y="3887877"/>
            <a:ext cx="885951" cy="672319"/>
          </a:xfrm>
          <a:prstGeom prst="rect">
            <a:avLst/>
          </a:prstGeom>
          <a:solidFill>
            <a:srgbClr val="B4009E"/>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현장</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게이트웨이</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디바이스</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p:txBody>
      </p:sp>
      <p:sp>
        <p:nvSpPr>
          <p:cNvPr id="198" name="Rectangle 22"/>
          <p:cNvSpPr/>
          <p:nvPr/>
        </p:nvSpPr>
        <p:spPr bwMode="auto">
          <a:xfrm>
            <a:off x="2005309" y="4859004"/>
            <a:ext cx="885951" cy="672319"/>
          </a:xfrm>
          <a:prstGeom prst="rect">
            <a:avLst/>
          </a:prstGeom>
          <a:solidFill>
            <a:srgbClr val="B4009E"/>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현장 </a:t>
            </a: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게이트웨이</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디바이스</a:t>
            </a: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p:txBody>
      </p:sp>
      <p:sp>
        <p:nvSpPr>
          <p:cNvPr id="199" name="Rectangle 23"/>
          <p:cNvSpPr/>
          <p:nvPr/>
        </p:nvSpPr>
        <p:spPr bwMode="auto">
          <a:xfrm>
            <a:off x="3203680" y="2486256"/>
            <a:ext cx="923740" cy="887097"/>
          </a:xfrm>
          <a:prstGeom prst="rect">
            <a:avLst/>
          </a:prstGeom>
          <a:solidFill>
            <a:srgbClr val="107C1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사용자 </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게이트웨이</a:t>
            </a:r>
            <a:br>
              <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br>
            <a:r>
              <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a:t>
            </a: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클라우드</a:t>
            </a: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 </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서비스</a:t>
            </a:r>
            <a:r>
              <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 VM)</a:t>
            </a:r>
          </a:p>
        </p:txBody>
      </p:sp>
      <p:sp>
        <p:nvSpPr>
          <p:cNvPr id="200" name="Rectangle 24"/>
          <p:cNvSpPr/>
          <p:nvPr/>
        </p:nvSpPr>
        <p:spPr bwMode="auto">
          <a:xfrm>
            <a:off x="3284286" y="4793629"/>
            <a:ext cx="923740" cy="887097"/>
          </a:xfrm>
          <a:prstGeom prst="rect">
            <a:avLst/>
          </a:prstGeom>
          <a:solidFill>
            <a:srgbClr val="107C1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사용자 </a:t>
            </a: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게이트웨이</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a:t>
            </a:r>
            <a:r>
              <a:rPr kumimoji="0" lang="ko-KR" altLang="en-US" sz="1176" b="0" i="0" u="none" strike="noStrike" kern="1200" cap="none" spc="0" normalizeH="0" baseline="0" noProof="0" err="1">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클라우드</a:t>
            </a: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 </a:t>
            </a:r>
            <a:endPar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ko-KR" alt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서비스</a:t>
            </a:r>
            <a:r>
              <a:rPr kumimoji="0" lang="en-US" altLang="ko-KR" sz="1176" b="0" i="0" u="none" strike="noStrike" kern="1200" cap="none" spc="0" normalizeH="0" baseline="0" noProof="0">
                <a:ln>
                  <a:noFill/>
                </a:ln>
                <a:gradFill>
                  <a:gsLst>
                    <a:gs pos="0">
                      <a:srgbClr val="FFFFFF"/>
                    </a:gs>
                    <a:gs pos="100000">
                      <a:srgbClr val="FFFFFF"/>
                    </a:gs>
                  </a:gsLst>
                  <a:lin ang="5400000" scaled="0"/>
                </a:gradFill>
                <a:effectLst/>
                <a:uLnTx/>
                <a:uFillTx/>
                <a:latin typeface="맑은 고딕" panose="020B0503020000020004" pitchFamily="34" charset="-127"/>
                <a:ea typeface="맑은 고딕" panose="020B0503020000020004" pitchFamily="34" charset="-127"/>
                <a:cs typeface="+mn-cs"/>
              </a:rPr>
              <a:t>, VM)</a:t>
            </a:r>
          </a:p>
        </p:txBody>
      </p:sp>
      <p:sp>
        <p:nvSpPr>
          <p:cNvPr id="206" name="Right Bracket 30"/>
          <p:cNvSpPr/>
          <p:nvPr/>
        </p:nvSpPr>
        <p:spPr>
          <a:xfrm>
            <a:off x="1521353" y="3897987"/>
            <a:ext cx="99972" cy="522914"/>
          </a:xfrm>
          <a:prstGeom prst="righ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sp>
        <p:nvSpPr>
          <p:cNvPr id="207" name="Right Bracket 31"/>
          <p:cNvSpPr/>
          <p:nvPr/>
        </p:nvSpPr>
        <p:spPr>
          <a:xfrm>
            <a:off x="1558046" y="4891715"/>
            <a:ext cx="99972" cy="522914"/>
          </a:xfrm>
          <a:prstGeom prst="righ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맑은 고딕" panose="020B0503020000020004" pitchFamily="34" charset="-127"/>
              <a:ea typeface="맑은 고딕" panose="020B0503020000020004" pitchFamily="34" charset="-127"/>
              <a:cs typeface="+mn-cs"/>
            </a:endParaRPr>
          </a:p>
        </p:txBody>
      </p:sp>
      <p:cxnSp>
        <p:nvCxnSpPr>
          <p:cNvPr id="208" name="Straight Arrow Connector 32"/>
          <p:cNvCxnSpPr>
            <a:endCxn id="197" idx="1"/>
          </p:cNvCxnSpPr>
          <p:nvPr/>
        </p:nvCxnSpPr>
        <p:spPr>
          <a:xfrm>
            <a:off x="1642242" y="4222142"/>
            <a:ext cx="360441" cy="18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33"/>
          <p:cNvCxnSpPr>
            <a:endCxn id="198" idx="1"/>
          </p:cNvCxnSpPr>
          <p:nvPr/>
        </p:nvCxnSpPr>
        <p:spPr>
          <a:xfrm>
            <a:off x="1675895" y="5195163"/>
            <a:ext cx="329414"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0" name="Freeform 101"/>
          <p:cNvSpPr>
            <a:spLocks noChangeAspect="1"/>
          </p:cNvSpPr>
          <p:nvPr/>
        </p:nvSpPr>
        <p:spPr bwMode="black">
          <a:xfrm rot="10800000" flipH="1">
            <a:off x="1397979" y="4335481"/>
            <a:ext cx="100510" cy="15076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맑은 고딕" panose="020B0503020000020004" pitchFamily="34" charset="-127"/>
              <a:ea typeface="맑은 고딕" panose="020B0503020000020004" pitchFamily="34" charset="-127"/>
              <a:cs typeface="+mn-cs"/>
            </a:endParaRPr>
          </a:p>
        </p:txBody>
      </p:sp>
      <p:sp>
        <p:nvSpPr>
          <p:cNvPr id="211" name="Freeform 101"/>
          <p:cNvSpPr>
            <a:spLocks noChangeAspect="1"/>
          </p:cNvSpPr>
          <p:nvPr/>
        </p:nvSpPr>
        <p:spPr bwMode="black">
          <a:xfrm rot="10800000" flipH="1">
            <a:off x="1418480" y="4825658"/>
            <a:ext cx="100510" cy="15076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맑은 고딕" panose="020B0503020000020004" pitchFamily="34" charset="-127"/>
              <a:ea typeface="맑은 고딕" panose="020B0503020000020004" pitchFamily="34" charset="-127"/>
              <a:cs typeface="+mn-cs"/>
            </a:endParaRPr>
          </a:p>
        </p:txBody>
      </p:sp>
      <p:sp>
        <p:nvSpPr>
          <p:cNvPr id="212" name="Freeform 101"/>
          <p:cNvSpPr>
            <a:spLocks noChangeAspect="1"/>
          </p:cNvSpPr>
          <p:nvPr/>
        </p:nvSpPr>
        <p:spPr bwMode="black">
          <a:xfrm rot="10800000" flipH="1">
            <a:off x="1398596" y="3821892"/>
            <a:ext cx="100510" cy="15076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맑은 고딕" panose="020B0503020000020004" pitchFamily="34" charset="-127"/>
              <a:ea typeface="맑은 고딕" panose="020B0503020000020004" pitchFamily="34" charset="-127"/>
              <a:cs typeface="+mn-cs"/>
            </a:endParaRPr>
          </a:p>
        </p:txBody>
      </p:sp>
      <p:sp>
        <p:nvSpPr>
          <p:cNvPr id="213" name="Freeform 101"/>
          <p:cNvSpPr>
            <a:spLocks noChangeAspect="1"/>
          </p:cNvSpPr>
          <p:nvPr/>
        </p:nvSpPr>
        <p:spPr bwMode="black">
          <a:xfrm rot="10800000" flipH="1">
            <a:off x="1430022" y="5339247"/>
            <a:ext cx="100510" cy="15076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맑은 고딕" panose="020B0503020000020004" pitchFamily="34" charset="-127"/>
              <a:ea typeface="맑은 고딕" panose="020B0503020000020004" pitchFamily="34" charset="-127"/>
              <a:cs typeface="+mn-cs"/>
            </a:endParaRPr>
          </a:p>
        </p:txBody>
      </p:sp>
      <p:sp>
        <p:nvSpPr>
          <p:cNvPr id="215" name="TextBox 214"/>
          <p:cNvSpPr txBox="1"/>
          <p:nvPr/>
        </p:nvSpPr>
        <p:spPr>
          <a:xfrm>
            <a:off x="1456348" y="3259149"/>
            <a:ext cx="1488854" cy="737472"/>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rPr>
              <a:t>AMQP</a:t>
            </a:r>
            <a:br>
              <a:rPr kumimoji="0" lang="en-US" sz="1078" b="0" i="0" u="none" strike="noStrike" kern="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rPr>
            </a:br>
            <a:r>
              <a:rPr kumimoji="0" lang="en-US" sz="1078" b="0" i="0" u="none" strike="noStrike" kern="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rPr>
              <a:t>HTTPS, MQTT, OPC</a:t>
            </a:r>
          </a:p>
        </p:txBody>
      </p:sp>
      <p:sp>
        <p:nvSpPr>
          <p:cNvPr id="218" name="TextBox 217"/>
          <p:cNvSpPr txBox="1"/>
          <p:nvPr/>
        </p:nvSpPr>
        <p:spPr>
          <a:xfrm>
            <a:off x="1965090" y="5386634"/>
            <a:ext cx="2178369" cy="66379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rPr>
              <a:t>VPN</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rPr>
              <a:t>LWM2M, HTTP, </a:t>
            </a:r>
            <a:r>
              <a:rPr kumimoji="0" lang="en-US" sz="1078" b="0" i="0" u="none" strike="noStrike" kern="1200" cap="none" spc="0" normalizeH="0" baseline="0" noProof="0" dirty="0" err="1">
                <a:ln>
                  <a:noFill/>
                </a:ln>
                <a:solidFill>
                  <a:srgbClr val="ED7D31"/>
                </a:solidFill>
                <a:effectLst/>
                <a:uLnTx/>
                <a:uFillTx/>
                <a:latin typeface="맑은 고딕" panose="020B0503020000020004" pitchFamily="34" charset="-127"/>
                <a:ea typeface="맑은 고딕" panose="020B0503020000020004" pitchFamily="34" charset="-127"/>
                <a:cs typeface="+mn-cs"/>
              </a:rPr>
              <a:t>CoAP</a:t>
            </a:r>
            <a:endParaRPr kumimoji="0" lang="en-US" sz="1078" b="0" i="0" u="none" strike="noStrike" kern="1200" cap="none" spc="0" normalizeH="0" baseline="0" noProof="0" dirty="0">
              <a:ln>
                <a:noFill/>
              </a:ln>
              <a:solidFill>
                <a:srgbClr val="ED7D31"/>
              </a:solidFill>
              <a:effectLst/>
              <a:uLnTx/>
              <a:uFillTx/>
              <a:latin typeface="맑은 고딕" panose="020B0503020000020004" pitchFamily="34" charset="-127"/>
              <a:ea typeface="맑은 고딕" panose="020B0503020000020004" pitchFamily="34" charset="-127"/>
              <a:cs typeface="+mn-cs"/>
            </a:endParaRPr>
          </a:p>
        </p:txBody>
      </p:sp>
      <p:sp>
        <p:nvSpPr>
          <p:cNvPr id="16" name="Frame 5"/>
          <p:cNvSpPr>
            <a:spLocks noChangeAspect="1"/>
          </p:cNvSpPr>
          <p:nvPr/>
        </p:nvSpPr>
        <p:spPr bwMode="auto">
          <a:xfrm>
            <a:off x="542005" y="27756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20" name="Frame 5"/>
          <p:cNvSpPr>
            <a:spLocks noChangeAspect="1"/>
          </p:cNvSpPr>
          <p:nvPr/>
        </p:nvSpPr>
        <p:spPr bwMode="auto">
          <a:xfrm>
            <a:off x="551790" y="341975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22" name="Frame 5"/>
          <p:cNvSpPr>
            <a:spLocks noChangeAspect="1"/>
          </p:cNvSpPr>
          <p:nvPr/>
        </p:nvSpPr>
        <p:spPr bwMode="auto">
          <a:xfrm>
            <a:off x="551612" y="378428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26" name="Frame 5"/>
          <p:cNvSpPr>
            <a:spLocks noChangeAspect="1"/>
          </p:cNvSpPr>
          <p:nvPr/>
        </p:nvSpPr>
        <p:spPr bwMode="auto">
          <a:xfrm>
            <a:off x="542005" y="442243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28" name="Frame 5"/>
          <p:cNvSpPr>
            <a:spLocks noChangeAspect="1"/>
          </p:cNvSpPr>
          <p:nvPr/>
        </p:nvSpPr>
        <p:spPr bwMode="auto">
          <a:xfrm>
            <a:off x="551535" y="4796320"/>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sp>
        <p:nvSpPr>
          <p:cNvPr id="30" name="Frame 5"/>
          <p:cNvSpPr>
            <a:spLocks noChangeAspect="1"/>
          </p:cNvSpPr>
          <p:nvPr/>
        </p:nvSpPr>
        <p:spPr bwMode="auto">
          <a:xfrm>
            <a:off x="551535" y="531983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1" hangingPunct="1">
              <a:lnSpc>
                <a:spcPct val="100000"/>
              </a:lnSpc>
              <a:spcBef>
                <a:spcPct val="0"/>
              </a:spcBef>
              <a:spcAft>
                <a:spcPct val="0"/>
              </a:spcAft>
              <a:buClrTx/>
              <a:buSzTx/>
              <a:buFontTx/>
              <a:buNone/>
              <a:tabLst/>
              <a:defRPr/>
            </a:pPr>
            <a:endParaRPr kumimoji="0" lang="en-US" sz="2353" b="0" i="0" u="none" strike="noStrike" kern="0" cap="none" spc="-59"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Segoe UI" pitchFamily="34" charset="0"/>
            </a:endParaRPr>
          </a:p>
        </p:txBody>
      </p:sp>
      <p:cxnSp>
        <p:nvCxnSpPr>
          <p:cNvPr id="13" name="직선 화살표 연결선 12"/>
          <p:cNvCxnSpPr>
            <a:endCxn id="199" idx="1"/>
          </p:cNvCxnSpPr>
          <p:nvPr/>
        </p:nvCxnSpPr>
        <p:spPr>
          <a:xfrm>
            <a:off x="1447690" y="2928482"/>
            <a:ext cx="1755990" cy="13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p:cNvCxnSpPr/>
          <p:nvPr/>
        </p:nvCxnSpPr>
        <p:spPr>
          <a:xfrm flipV="1">
            <a:off x="1447689" y="3534772"/>
            <a:ext cx="3116810" cy="3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flipV="1">
            <a:off x="2864108" y="4200263"/>
            <a:ext cx="1699113" cy="2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32"/>
          <p:cNvCxnSpPr/>
          <p:nvPr/>
        </p:nvCxnSpPr>
        <p:spPr>
          <a:xfrm>
            <a:off x="4098893" y="2939170"/>
            <a:ext cx="500564" cy="38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a:stCxn id="76" idx="1"/>
            <a:endCxn id="83" idx="3"/>
          </p:cNvCxnSpPr>
          <p:nvPr/>
        </p:nvCxnSpPr>
        <p:spPr>
          <a:xfrm flipH="1">
            <a:off x="7302640" y="4067392"/>
            <a:ext cx="2" cy="3535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3" name="Picture 3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937604" y="5531323"/>
            <a:ext cx="592254" cy="592254"/>
          </a:xfrm>
          <a:prstGeom prst="rect">
            <a:avLst/>
          </a:prstGeom>
        </p:spPr>
      </p:pic>
      <p:sp>
        <p:nvSpPr>
          <p:cNvPr id="166" name="직사각형 165"/>
          <p:cNvSpPr/>
          <p:nvPr/>
        </p:nvSpPr>
        <p:spPr>
          <a:xfrm>
            <a:off x="6041196" y="4394484"/>
            <a:ext cx="2521784" cy="4103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0" cap="none" spc="0" normalizeH="0" baseline="0" noProof="0" dirty="0">
                <a:ln>
                  <a:noFill/>
                </a:ln>
                <a:solidFill>
                  <a:prstClr val="white"/>
                </a:solidFill>
                <a:effectLst/>
                <a:uLnTx/>
                <a:uFillTx/>
                <a:latin typeface="맑은 고딕" panose="020F0502020204030204"/>
                <a:ea typeface="맑은 고딕" panose="020B0503020000020004" pitchFamily="50" charset="-127"/>
              </a:rPr>
              <a:t>저상소 및 </a:t>
            </a:r>
            <a:r>
              <a:rPr kumimoji="0" lang="ko-KR" altLang="en-US" sz="12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분석</a:t>
            </a:r>
          </a:p>
        </p:txBody>
      </p:sp>
      <p:sp>
        <p:nvSpPr>
          <p:cNvPr id="168" name="직사각형 167"/>
          <p:cNvSpPr/>
          <p:nvPr/>
        </p:nvSpPr>
        <p:spPr>
          <a:xfrm>
            <a:off x="6028145" y="1758581"/>
            <a:ext cx="2548992" cy="41803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rPr>
              <a:t>데이터 처리 및 저장</a:t>
            </a:r>
            <a:endParaRPr kumimoji="0" lang="ko-KR" altLang="en-US" sz="16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2" name="직사각형 171"/>
          <p:cNvSpPr/>
          <p:nvPr/>
        </p:nvSpPr>
        <p:spPr>
          <a:xfrm>
            <a:off x="8940547" y="1781099"/>
            <a:ext cx="2198665" cy="41135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rPr>
              <a:t>프레젠테이션 및 활용 영역</a:t>
            </a:r>
          </a:p>
        </p:txBody>
      </p:sp>
      <p:sp>
        <p:nvSpPr>
          <p:cNvPr id="174" name="직사각형 173"/>
          <p:cNvSpPr/>
          <p:nvPr/>
        </p:nvSpPr>
        <p:spPr>
          <a:xfrm>
            <a:off x="505037" y="1763458"/>
            <a:ext cx="1257315" cy="42899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rPr>
              <a:t>디바이스 및 센서</a:t>
            </a:r>
          </a:p>
        </p:txBody>
      </p:sp>
      <p:sp>
        <p:nvSpPr>
          <p:cNvPr id="178" name="직사각형 177"/>
          <p:cNvSpPr/>
          <p:nvPr/>
        </p:nvSpPr>
        <p:spPr>
          <a:xfrm>
            <a:off x="1879315" y="1773129"/>
            <a:ext cx="3761362" cy="42899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rPr>
              <a:t>디바이스와 저장소 간의 연결</a:t>
            </a:r>
          </a:p>
        </p:txBody>
      </p:sp>
      <p:grpSp>
        <p:nvGrpSpPr>
          <p:cNvPr id="53" name="그룹 52"/>
          <p:cNvGrpSpPr/>
          <p:nvPr/>
        </p:nvGrpSpPr>
        <p:grpSpPr>
          <a:xfrm>
            <a:off x="10261066" y="841387"/>
            <a:ext cx="1765520" cy="678031"/>
            <a:chOff x="10261066" y="841387"/>
            <a:chExt cx="1765520" cy="678031"/>
          </a:xfrm>
        </p:grpSpPr>
        <p:sp>
          <p:nvSpPr>
            <p:cNvPr id="182" name="직사각형 181"/>
            <p:cNvSpPr/>
            <p:nvPr/>
          </p:nvSpPr>
          <p:spPr>
            <a:xfrm>
              <a:off x="10329037" y="841387"/>
              <a:ext cx="1697549" cy="6075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83" name="TextBox 182"/>
            <p:cNvSpPr txBox="1"/>
            <p:nvPr/>
          </p:nvSpPr>
          <p:spPr>
            <a:xfrm>
              <a:off x="10261066" y="1063561"/>
              <a:ext cx="1379566" cy="4558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ko-KR" altLang="en-US" sz="1200"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rPr>
                <a:t>통신 프로토콜</a:t>
              </a:r>
              <a:endParaRPr kumimoji="0" lang="en-US" sz="1200" b="0" i="0" u="none" strike="noStrike" kern="1200" cap="none" spc="0" normalizeH="0" baseline="0" noProof="0">
                <a:ln>
                  <a:noFill/>
                </a:ln>
                <a:solidFill>
                  <a:srgbClr val="ED7D31"/>
                </a:solidFill>
                <a:effectLst/>
                <a:uLnTx/>
                <a:uFillTx/>
                <a:latin typeface="맑은 고딕" panose="020B0503020000020004" pitchFamily="34" charset="-127"/>
                <a:ea typeface="맑은 고딕" panose="020B0503020000020004" pitchFamily="34" charset="-127"/>
                <a:cs typeface="+mn-cs"/>
              </a:endParaRPr>
            </a:p>
          </p:txBody>
        </p:sp>
        <p:cxnSp>
          <p:nvCxnSpPr>
            <p:cNvPr id="184" name="Straight Arrow Connector 113"/>
            <p:cNvCxnSpPr/>
            <p:nvPr/>
          </p:nvCxnSpPr>
          <p:spPr>
            <a:xfrm>
              <a:off x="10476148" y="1014491"/>
              <a:ext cx="365760" cy="0"/>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10806481" y="870481"/>
              <a:ext cx="1220105" cy="2812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데이터의 흐름</a:t>
              </a:r>
            </a:p>
          </p:txBody>
        </p:sp>
      </p:grpSp>
      <p:pic>
        <p:nvPicPr>
          <p:cNvPr id="120" name="Picture 3"/>
          <p:cNvPicPr>
            <a:picLocks noChangeAspect="1"/>
          </p:cNvPicPr>
          <p:nvPr/>
        </p:nvPicPr>
        <p:blipFill>
          <a:blip r:embed="rId6">
            <a:biLevel thresh="25000"/>
            <a:extLst>
              <a:ext uri="{28A0092B-C50C-407E-A947-70E740481C1C}">
                <a14:useLocalDpi xmlns:a14="http://schemas.microsoft.com/office/drawing/2010/main"/>
              </a:ext>
            </a:extLst>
          </a:blip>
          <a:srcRect/>
          <a:stretch>
            <a:fillRect/>
          </a:stretch>
        </p:blipFill>
        <p:spPr bwMode="auto">
          <a:xfrm>
            <a:off x="8095591" y="4486244"/>
            <a:ext cx="290042" cy="30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0368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cloud"/>
          <p:cNvSpPr>
            <a:spLocks noChangeAspect="1"/>
          </p:cNvSpPr>
          <p:nvPr/>
        </p:nvSpPr>
        <p:spPr bwMode="black">
          <a:xfrm>
            <a:off x="4031310" y="1378741"/>
            <a:ext cx="7308442" cy="4281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rgbClr val="89CBFF">
                <a:alpha val="40000"/>
              </a:srgbClr>
            </a:soli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14400" rtl="0" eaLnBrk="1" fontAlgn="auto" latinLnBrk="1" hangingPunct="1">
              <a:lnSpc>
                <a:spcPct val="80000"/>
              </a:lnSpc>
              <a:spcBef>
                <a:spcPts val="0"/>
              </a:spcBef>
              <a:spcAft>
                <a:spcPts val="0"/>
              </a:spcAft>
              <a:buClrTx/>
              <a:buSzTx/>
              <a:buFontTx/>
              <a:buNone/>
              <a:tabLst/>
              <a:defRPr/>
            </a:pPr>
            <a:endParaRPr kumimoji="0" lang="en-US" sz="4400" b="0" i="0" u="none" strike="noStrike" kern="1200" cap="none" spc="-15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mn-cs"/>
            </a:endParaRPr>
          </a:p>
        </p:txBody>
      </p:sp>
      <p:sp>
        <p:nvSpPr>
          <p:cNvPr id="151" name="TextBox 150"/>
          <p:cNvSpPr txBox="1"/>
          <p:nvPr/>
        </p:nvSpPr>
        <p:spPr>
          <a:xfrm>
            <a:off x="1624362" y="4881981"/>
            <a:ext cx="1751242" cy="683125"/>
          </a:xfrm>
          <a:prstGeom prst="rect">
            <a:avLst/>
          </a:prstGeom>
          <a:noFill/>
        </p:spPr>
        <p:txBody>
          <a:bodyPr wrap="square" lIns="0" tIns="146262" rIns="182828" bIns="146262" rtlCol="0">
            <a:noAutofit/>
          </a:bodyPr>
          <a:lstStyle/>
          <a:p>
            <a:pPr marL="0" marR="0" lvl="0" indent="0"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Sensors on </a:t>
            </a:r>
          </a:p>
          <a:p>
            <a:pPr marL="0" marR="0" lvl="0" indent="0"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Windows 10 </a:t>
            </a:r>
            <a:r>
              <a:rPr kumimoji="0" lang="en-US" sz="1176" b="0" i="0" u="none" strike="noStrike" kern="0" cap="none" spc="-30" normalizeH="0" baseline="0" noProof="0" dirty="0" err="1">
                <a:ln>
                  <a:noFill/>
                </a:ln>
                <a:solidFill>
                  <a:srgbClr val="0078D7"/>
                </a:solidFill>
                <a:effectLst/>
                <a:uLnTx/>
                <a:uFillTx/>
                <a:latin typeface="Segoe UI"/>
                <a:cs typeface="Segoe UI Semilight" panose="020B0402040204020203" pitchFamily="34" charset="0"/>
              </a:rPr>
              <a:t>IoT</a:t>
            </a: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 Core </a:t>
            </a:r>
          </a:p>
        </p:txBody>
      </p:sp>
      <p:pic>
        <p:nvPicPr>
          <p:cNvPr id="168" name="Picture 16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903" y="4858266"/>
            <a:ext cx="500340" cy="585432"/>
          </a:xfrm>
          <a:prstGeom prst="rect">
            <a:avLst/>
          </a:prstGeom>
        </p:spPr>
      </p:pic>
      <p:cxnSp>
        <p:nvCxnSpPr>
          <p:cNvPr id="14" name="Straight Arrow Connector 13"/>
          <p:cNvCxnSpPr/>
          <p:nvPr/>
        </p:nvCxnSpPr>
        <p:spPr>
          <a:xfrm>
            <a:off x="6730856" y="4561147"/>
            <a:ext cx="141031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8264891" y="4333353"/>
            <a:ext cx="701263" cy="448212"/>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grpSp>
      <p:sp>
        <p:nvSpPr>
          <p:cNvPr id="174" name="Freeform 173"/>
          <p:cNvSpPr>
            <a:spLocks noChangeAspect="1"/>
          </p:cNvSpPr>
          <p:nvPr/>
        </p:nvSpPr>
        <p:spPr bwMode="auto">
          <a:xfrm flipH="1">
            <a:off x="10128899" y="3162637"/>
            <a:ext cx="423542" cy="448212"/>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5" name="Group 174"/>
          <p:cNvGrpSpPr>
            <a:grpSpLocks noChangeAspect="1"/>
          </p:cNvGrpSpPr>
          <p:nvPr/>
        </p:nvGrpSpPr>
        <p:grpSpPr>
          <a:xfrm>
            <a:off x="8391648" y="3148606"/>
            <a:ext cx="365957" cy="448212"/>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sp>
        <p:nvSpPr>
          <p:cNvPr id="179" name="TextBox 178"/>
          <p:cNvSpPr txBox="1"/>
          <p:nvPr/>
        </p:nvSpPr>
        <p:spPr>
          <a:xfrm>
            <a:off x="8032986" y="3547997"/>
            <a:ext cx="1292760" cy="389721"/>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SQL Database</a:t>
            </a:r>
          </a:p>
        </p:txBody>
      </p:sp>
      <p:sp>
        <p:nvSpPr>
          <p:cNvPr id="180" name="TextBox 179"/>
          <p:cNvSpPr txBox="1"/>
          <p:nvPr/>
        </p:nvSpPr>
        <p:spPr>
          <a:xfrm>
            <a:off x="9769199" y="3547997"/>
            <a:ext cx="1342976" cy="683125"/>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Machine Learning</a:t>
            </a:r>
          </a:p>
        </p:txBody>
      </p:sp>
      <p:cxnSp>
        <p:nvCxnSpPr>
          <p:cNvPr id="181" name="Straight Arrow Connector 180"/>
          <p:cNvCxnSpPr/>
          <p:nvPr/>
        </p:nvCxnSpPr>
        <p:spPr>
          <a:xfrm rot="5400000" flipV="1">
            <a:off x="9452874" y="2971774"/>
            <a:ext cx="0" cy="896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a:off x="7912304" y="4726390"/>
            <a:ext cx="1505422"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Power BI</a:t>
            </a:r>
          </a:p>
        </p:txBody>
      </p:sp>
      <p:grpSp>
        <p:nvGrpSpPr>
          <p:cNvPr id="9" name="Group 8"/>
          <p:cNvGrpSpPr/>
          <p:nvPr/>
        </p:nvGrpSpPr>
        <p:grpSpPr>
          <a:xfrm>
            <a:off x="5527185" y="4267107"/>
            <a:ext cx="1773139" cy="1008740"/>
            <a:chOff x="8216216" y="4045897"/>
            <a:chExt cx="1475408" cy="817397"/>
          </a:xfrm>
        </p:grpSpPr>
        <p:grpSp>
          <p:nvGrpSpPr>
            <p:cNvPr id="164" name="Group 163"/>
            <p:cNvGrpSpPr>
              <a:grpSpLocks noChangeAspect="1"/>
            </p:cNvGrpSpPr>
            <p:nvPr/>
          </p:nvGrpSpPr>
          <p:grpSpPr>
            <a:xfrm>
              <a:off x="8494677" y="4045897"/>
              <a:ext cx="583465" cy="448212"/>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88" name="TextBox 187"/>
            <p:cNvSpPr txBox="1"/>
            <p:nvPr/>
          </p:nvSpPr>
          <p:spPr>
            <a:xfrm>
              <a:off x="8216216" y="4473581"/>
              <a:ext cx="1475408"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Stream Analytics</a:t>
              </a:r>
            </a:p>
          </p:txBody>
        </p:sp>
      </p:grpSp>
      <p:cxnSp>
        <p:nvCxnSpPr>
          <p:cNvPr id="196" name="Straight Arrow Connector 195"/>
          <p:cNvCxnSpPr>
            <a:cxnSpLocks/>
          </p:cNvCxnSpPr>
          <p:nvPr/>
        </p:nvCxnSpPr>
        <p:spPr>
          <a:xfrm>
            <a:off x="2514721" y="4558240"/>
            <a:ext cx="1203371"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447862" y="5713007"/>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7447862" y="3406581"/>
            <a:ext cx="693307" cy="27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446093" y="3406582"/>
            <a:ext cx="0" cy="2296703"/>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p:cNvCxnSpPr>
          <p:nvPr/>
        </p:nvCxnSpPr>
        <p:spPr>
          <a:xfrm>
            <a:off x="4558766" y="4552833"/>
            <a:ext cx="111693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5" name="Picture 176"/>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841814" y="4237608"/>
            <a:ext cx="603134" cy="644373"/>
          </a:xfrm>
          <a:prstGeom prst="rect">
            <a:avLst/>
          </a:prstGeom>
          <a:solidFill>
            <a:schemeClr val="accent1">
              <a:lumMod val="75000"/>
            </a:schemeClr>
          </a:solidFill>
        </p:spPr>
      </p:pic>
      <p:sp>
        <p:nvSpPr>
          <p:cNvPr id="76" name="Rectangle 75"/>
          <p:cNvSpPr/>
          <p:nvPr/>
        </p:nvSpPr>
        <p:spPr>
          <a:xfrm>
            <a:off x="3688822" y="4912745"/>
            <a:ext cx="943510" cy="263969"/>
          </a:xfrm>
          <a:prstGeom prst="rect">
            <a:avLst/>
          </a:prstGeom>
        </p:spPr>
        <p:txBody>
          <a:bodyPr wrap="square">
            <a:sp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30" normalizeH="0" baseline="0" noProof="0" dirty="0" err="1">
                <a:ln>
                  <a:noFill/>
                </a:ln>
                <a:solidFill>
                  <a:srgbClr val="0078D7"/>
                </a:solidFill>
                <a:effectLst/>
                <a:uLnTx/>
                <a:uFillTx/>
                <a:latin typeface="Segoe UI"/>
                <a:cs typeface="Segoe UI Semilight" panose="020B0402040204020203" pitchFamily="34" charset="0"/>
              </a:rPr>
              <a:t>IoT</a:t>
            </a: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 Hubs</a:t>
            </a:r>
          </a:p>
        </p:txBody>
      </p:sp>
      <p:sp>
        <p:nvSpPr>
          <p:cNvPr id="78" name="TextBox 77"/>
          <p:cNvSpPr txBox="1"/>
          <p:nvPr/>
        </p:nvSpPr>
        <p:spPr>
          <a:xfrm>
            <a:off x="7960392" y="5904775"/>
            <a:ext cx="1505422" cy="389713"/>
          </a:xfrm>
          <a:prstGeom prst="rect">
            <a:avLst/>
          </a:prstGeom>
          <a:noFill/>
        </p:spPr>
        <p:txBody>
          <a:bodyPr wrap="square" lIns="0" tIns="146262" rIns="182828" bIns="146262" rtlCol="0">
            <a:noAutofit/>
          </a:bodyPr>
          <a:lstStyle/>
          <a:p>
            <a:pPr marL="0" marR="0" lvl="0" indent="0" algn="ctr" defTabSz="932384" eaLnBrk="1" fontAlgn="auto" latinLnBrk="0" hangingPunct="1">
              <a:lnSpc>
                <a:spcPct val="90000"/>
              </a:lnSpc>
              <a:spcBef>
                <a:spcPts val="0"/>
              </a:spcBef>
              <a:spcAft>
                <a:spcPts val="600"/>
              </a:spcAft>
              <a:buClrTx/>
              <a:buSzTx/>
              <a:buFontTx/>
              <a:buNone/>
              <a:tabLst/>
              <a:defRPr/>
            </a:pPr>
            <a:endPar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endParaRPr>
          </a:p>
        </p:txBody>
      </p:sp>
      <p:sp>
        <p:nvSpPr>
          <p:cNvPr id="13" name="Rectangle 12"/>
          <p:cNvSpPr/>
          <p:nvPr/>
        </p:nvSpPr>
        <p:spPr bwMode="auto">
          <a:xfrm>
            <a:off x="0" y="6008592"/>
            <a:ext cx="12192000" cy="8494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pic>
        <p:nvPicPr>
          <p:cNvPr id="15" name="Picture 14"/>
          <p:cNvPicPr>
            <a:picLocks noChangeAspect="1"/>
          </p:cNvPicPr>
          <p:nvPr/>
        </p:nvPicPr>
        <p:blipFill>
          <a:blip r:embed="rId5"/>
          <a:stretch>
            <a:fillRect/>
          </a:stretch>
        </p:blipFill>
        <p:spPr>
          <a:xfrm>
            <a:off x="1153858" y="3706982"/>
            <a:ext cx="1306528" cy="1247140"/>
          </a:xfrm>
          <a:prstGeom prst="rect">
            <a:avLst/>
          </a:prstGeom>
        </p:spPr>
      </p:pic>
      <p:sp>
        <p:nvSpPr>
          <p:cNvPr id="82" name="TextBox 81"/>
          <p:cNvSpPr txBox="1"/>
          <p:nvPr/>
        </p:nvSpPr>
        <p:spPr>
          <a:xfrm>
            <a:off x="7642214" y="5976988"/>
            <a:ext cx="2064044" cy="452522"/>
          </a:xfrm>
          <a:prstGeom prst="rect">
            <a:avLst/>
          </a:prstGeom>
          <a:noFill/>
        </p:spPr>
        <p:txBody>
          <a:bodyPr wrap="square" lIns="179285" tIns="143428" rIns="179285" bIns="143428" rtlCol="0">
            <a:sp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1176" b="0" i="0" u="none" strike="noStrike" kern="0" cap="none" spc="-30" normalizeH="0" baseline="0" noProof="0" dirty="0">
                <a:ln>
                  <a:noFill/>
                </a:ln>
                <a:solidFill>
                  <a:srgbClr val="0078D7"/>
                </a:solidFill>
                <a:effectLst/>
                <a:uLnTx/>
                <a:uFillTx/>
                <a:latin typeface="Segoe UI"/>
                <a:cs typeface="Segoe UI Semilight" panose="020B0402040204020203" pitchFamily="34" charset="0"/>
              </a:rPr>
              <a:t>Blob / Table</a:t>
            </a:r>
          </a:p>
        </p:txBody>
      </p:sp>
      <p:pic>
        <p:nvPicPr>
          <p:cNvPr id="83" name="Picture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35302" y="5304154"/>
            <a:ext cx="798262" cy="798262"/>
          </a:xfrm>
          <a:prstGeom prst="rect">
            <a:avLst/>
          </a:prstGeom>
        </p:spPr>
      </p:pic>
      <p:grpSp>
        <p:nvGrpSpPr>
          <p:cNvPr id="18" name="Group 17"/>
          <p:cNvGrpSpPr/>
          <p:nvPr/>
        </p:nvGrpSpPr>
        <p:grpSpPr>
          <a:xfrm>
            <a:off x="8987390" y="1268528"/>
            <a:ext cx="1351891" cy="1368949"/>
            <a:chOff x="5296450" y="255916"/>
            <a:chExt cx="1351891" cy="1368949"/>
          </a:xfrm>
        </p:grpSpPr>
        <p:sp>
          <p:nvSpPr>
            <p:cNvPr id="84" name="Rectangle 83"/>
            <p:cNvSpPr/>
            <p:nvPr/>
          </p:nvSpPr>
          <p:spPr bwMode="auto">
            <a:xfrm>
              <a:off x="5296450" y="255916"/>
              <a:ext cx="1351891" cy="13689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Cortana </a:t>
              </a:r>
            </a:p>
            <a:p>
              <a:pPr marL="0" marR="0" lvl="0" indent="0" algn="ctr" defTabSz="724873"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Cognitive Services</a:t>
              </a:r>
            </a:p>
          </p:txBody>
        </p:sp>
        <p:grpSp>
          <p:nvGrpSpPr>
            <p:cNvPr id="100" name="Group 99"/>
            <p:cNvGrpSpPr/>
            <p:nvPr/>
          </p:nvGrpSpPr>
          <p:grpSpPr>
            <a:xfrm>
              <a:off x="5509715" y="965145"/>
              <a:ext cx="844662" cy="596049"/>
              <a:chOff x="7822816" y="2717080"/>
              <a:chExt cx="427431" cy="274077"/>
            </a:xfrm>
          </p:grpSpPr>
          <p:sp>
            <p:nvSpPr>
              <p:cNvPr id="101" name="Freeform 100"/>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102"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cxnSp>
        <p:nvCxnSpPr>
          <p:cNvPr id="109" name="Straight Arrow Connector 108"/>
          <p:cNvCxnSpPr>
            <a:cxnSpLocks/>
          </p:cNvCxnSpPr>
          <p:nvPr/>
        </p:nvCxnSpPr>
        <p:spPr>
          <a:xfrm>
            <a:off x="1525474" y="1982591"/>
            <a:ext cx="686617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1525474" y="1989046"/>
            <a:ext cx="0" cy="1959961"/>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a:off x="83048" y="22072"/>
            <a:ext cx="5070765" cy="7384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bg1">
                    <a:lumMod val="75000"/>
                  </a:schemeClr>
                </a:solidFill>
                <a:effectLst/>
                <a:uLnTx/>
                <a:uFillTx/>
                <a:ea typeface="Segoe UI" pitchFamily="34" charset="0"/>
                <a:cs typeface="Segoe UI" pitchFamily="34" charset="0"/>
              </a:rPr>
              <a:t>DEMO </a:t>
            </a:r>
          </a:p>
        </p:txBody>
      </p:sp>
      <p:cxnSp>
        <p:nvCxnSpPr>
          <p:cNvPr id="118" name="Straight Connector 117"/>
          <p:cNvCxnSpPr>
            <a:cxnSpLocks/>
          </p:cNvCxnSpPr>
          <p:nvPr/>
        </p:nvCxnSpPr>
        <p:spPr>
          <a:xfrm>
            <a:off x="0" y="722488"/>
            <a:ext cx="12192000" cy="0"/>
          </a:xfrm>
          <a:prstGeom prst="line">
            <a:avLst/>
          </a:prstGeom>
          <a:ln w="762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33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1335" y="791570"/>
            <a:ext cx="5603137" cy="96026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altLang="ko-KR" sz="4800" b="1" kern="0" dirty="0">
                <a:solidFill>
                  <a:schemeClr val="bg1"/>
                </a:solidFill>
              </a:rPr>
              <a:t>Machine Learning</a:t>
            </a:r>
            <a:endParaRPr kumimoji="0" lang="ko-KR" altLang="en-US" sz="2400" b="0" i="0" u="none" strike="noStrike" kern="0" cap="none" spc="0" normalizeH="0" baseline="0" noProof="0" dirty="0">
              <a:ln>
                <a:noFill/>
              </a:ln>
              <a:solidFill>
                <a:schemeClr val="bg1"/>
              </a:solidFill>
              <a:effectLst/>
              <a:uLnTx/>
              <a:uFillTx/>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949" y="2342737"/>
            <a:ext cx="5167908" cy="3653872"/>
          </a:xfrm>
          <a:prstGeom prst="rect">
            <a:avLst/>
          </a:prstGeom>
        </p:spPr>
      </p:pic>
    </p:spTree>
    <p:extLst>
      <p:ext uri="{BB962C8B-B14F-4D97-AF65-F5344CB8AC3E}">
        <p14:creationId xmlns:p14="http://schemas.microsoft.com/office/powerpoint/2010/main" val="30015702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마이크로소프트 애저 머신러닝(Microsoft Azure Machine Learning)이란">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6776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2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618738" y="658729"/>
            <a:ext cx="10658118" cy="7078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4000" b="1" i="0" u="none" strike="noStrike" kern="0" cap="none" spc="0" normalizeH="0" baseline="0" noProof="0" dirty="0">
                <a:ln>
                  <a:noFill/>
                </a:ln>
                <a:solidFill>
                  <a:sysClr val="windowText" lastClr="000000"/>
                </a:solidFill>
                <a:effectLst/>
                <a:uLnTx/>
                <a:uFillTx/>
              </a:rPr>
              <a:t>https://github.com/KoreaEva</a:t>
            </a:r>
          </a:p>
        </p:txBody>
      </p:sp>
      <p:pic>
        <p:nvPicPr>
          <p:cNvPr id="1028" name="Picture 4" descr="20160509_192457_410171953.png 샤샤샤 사나 레전드 움짤&amp;사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699" y="1712714"/>
            <a:ext cx="7670801"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21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Microsoft &amp; Machine Learning</a:t>
            </a:r>
            <a:br>
              <a:rPr lang="en-AU" dirty="0"/>
            </a:br>
            <a:r>
              <a:rPr lang="en-AU" sz="3529" dirty="0"/>
              <a:t>15 years of realizing innovation</a:t>
            </a:r>
            <a:endParaRPr lang="en-AU" sz="4313" dirty="0"/>
          </a:p>
        </p:txBody>
      </p:sp>
      <p:sp>
        <p:nvSpPr>
          <p:cNvPr id="99" name="Rectangle 98"/>
          <p:cNvSpPr/>
          <p:nvPr/>
        </p:nvSpPr>
        <p:spPr>
          <a:xfrm>
            <a:off x="1817750" y="5078118"/>
            <a:ext cx="10374251" cy="1488370"/>
          </a:xfrm>
          <a:prstGeom prst="rect">
            <a:avLst/>
          </a:prstGeom>
          <a:solidFill>
            <a:srgbClr val="000000">
              <a:alpha val="20000"/>
            </a:srgbClr>
          </a:solidFill>
          <a:ln>
            <a:noFill/>
            <a:headEnd type="none" w="med" len="med"/>
            <a:tailEnd type="none" w="med" len="med"/>
          </a:ln>
          <a:effectLst/>
        </p:spPr>
        <p:txBody>
          <a:bodyPr vert="horz" wrap="square" lIns="89642" tIns="89642" rIns="179285" bIns="45693" numCol="1" rtlCol="0" anchor="ctr" anchorCtr="0" compatLnSpc="1">
            <a:prstTxWarp prst="textNoShape">
              <a:avLst/>
            </a:prstTxWarp>
          </a:bodyPr>
          <a:lstStyle/>
          <a:p>
            <a:pPr marL="0" marR="0" lvl="0" indent="0" algn="r" defTabSz="913561" eaLnBrk="1" fontAlgn="base" latinLnBrk="0" hangingPunct="1">
              <a:lnSpc>
                <a:spcPct val="100000"/>
              </a:lnSpc>
              <a:spcBef>
                <a:spcPts val="1176"/>
              </a:spcBef>
              <a:spcAft>
                <a:spcPts val="1176"/>
              </a:spcAft>
              <a:buClrTx/>
              <a:buSzTx/>
              <a:buFontTx/>
              <a:buNone/>
              <a:tabLst/>
              <a:defRPr/>
            </a:pPr>
            <a:endParaRPr kumimoji="0" lang="en-GB" sz="2745" b="0" i="1" u="none" strike="noStrike" kern="0" cap="none" spc="0" normalizeH="0" baseline="0" noProof="0" dirty="0">
              <a:ln>
                <a:noFill/>
              </a:ln>
              <a:solidFill>
                <a:schemeClr val="bg1"/>
              </a:solidFill>
              <a:effectLst/>
              <a:uLnTx/>
              <a:uFillTx/>
              <a:latin typeface="+mj-lt"/>
            </a:endParaRPr>
          </a:p>
        </p:txBody>
      </p:sp>
      <p:sp>
        <p:nvSpPr>
          <p:cNvPr id="51" name="Rectangle 50"/>
          <p:cNvSpPr/>
          <p:nvPr/>
        </p:nvSpPr>
        <p:spPr bwMode="auto">
          <a:xfrm>
            <a:off x="3712023"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US" sz="1568" b="0" i="0" u="none" strike="noStrike" kern="0" cap="none" spc="0" normalizeH="0" baseline="0" noProof="0" dirty="0">
                <a:ln>
                  <a:noFill/>
                </a:ln>
                <a:solidFill>
                  <a:schemeClr val="tx1"/>
                </a:solidFill>
                <a:effectLst/>
                <a:uLnTx/>
                <a:uFillTx/>
              </a:rPr>
              <a:t>SQL Server enables </a:t>
            </a:r>
            <a:br>
              <a:rPr kumimoji="0" lang="en-US" sz="1568" b="0" i="0" u="none" strike="noStrike" kern="0" cap="none" spc="0" normalizeH="0" baseline="0" noProof="0" dirty="0">
                <a:ln>
                  <a:noFill/>
                </a:ln>
                <a:solidFill>
                  <a:schemeClr val="tx1"/>
                </a:solidFill>
                <a:effectLst/>
                <a:uLnTx/>
                <a:uFillTx/>
              </a:rPr>
            </a:br>
            <a:r>
              <a:rPr kumimoji="0" lang="en-US" sz="1568" b="0" i="0" u="none" strike="noStrike" kern="0" cap="none" spc="0" normalizeH="0" baseline="0" noProof="0" dirty="0">
                <a:ln>
                  <a:noFill/>
                </a:ln>
                <a:solidFill>
                  <a:schemeClr val="tx1"/>
                </a:solidFill>
                <a:effectLst/>
                <a:uLnTx/>
                <a:uFillTx/>
              </a:rPr>
              <a:t>data mining</a:t>
            </a:r>
            <a:endPar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52" name="Rectangle 51"/>
          <p:cNvSpPr/>
          <p:nvPr/>
        </p:nvSpPr>
        <p:spPr bwMode="auto">
          <a:xfrm>
            <a:off x="407076"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Computers work on users behalf, filtering junk email</a:t>
            </a:r>
          </a:p>
        </p:txBody>
      </p:sp>
      <p:sp>
        <p:nvSpPr>
          <p:cNvPr id="53" name="Rectangle 52"/>
          <p:cNvSpPr/>
          <p:nvPr/>
        </p:nvSpPr>
        <p:spPr bwMode="auto">
          <a:xfrm>
            <a:off x="7016969"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Microsoft Kinect can watch users gestures</a:t>
            </a:r>
          </a:p>
        </p:txBody>
      </p:sp>
      <p:sp>
        <p:nvSpPr>
          <p:cNvPr id="54" name="Rectangle 53"/>
          <p:cNvSpPr/>
          <p:nvPr/>
        </p:nvSpPr>
        <p:spPr bwMode="auto">
          <a:xfrm>
            <a:off x="10321914"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Microsoft launches </a:t>
            </a:r>
            <a:b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b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Azure Machine Learning</a:t>
            </a:r>
          </a:p>
        </p:txBody>
      </p:sp>
      <p:sp>
        <p:nvSpPr>
          <p:cNvPr id="55" name="Rectangle 54"/>
          <p:cNvSpPr/>
          <p:nvPr/>
        </p:nvSpPr>
        <p:spPr bwMode="auto">
          <a:xfrm>
            <a:off x="2059549"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tx1"/>
                </a:solidFill>
                <a:effectLst/>
                <a:uLnTx/>
                <a:uFillTx/>
              </a:rPr>
              <a:t> Microsoft search engine built with machine learning</a:t>
            </a:r>
          </a:p>
        </p:txBody>
      </p:sp>
      <p:sp>
        <p:nvSpPr>
          <p:cNvPr id="56" name="Rectangle 55"/>
          <p:cNvSpPr/>
          <p:nvPr/>
        </p:nvSpPr>
        <p:spPr bwMode="auto">
          <a:xfrm>
            <a:off x="5364496"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Bing Maps ships with ML traffic-prediction service</a:t>
            </a:r>
          </a:p>
        </p:txBody>
      </p:sp>
      <p:sp>
        <p:nvSpPr>
          <p:cNvPr id="57" name="Rectangle 56"/>
          <p:cNvSpPr/>
          <p:nvPr/>
        </p:nvSpPr>
        <p:spPr bwMode="auto">
          <a:xfrm>
            <a:off x="8669443" y="2717832"/>
            <a:ext cx="1434280" cy="1585494"/>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71714" rIns="44821" bIns="44821"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r>
              <a:rPr kumimoji="0" lang="en-IN" sz="1568" b="0" i="0" u="none" strike="noStrike" kern="0" cap="none" spc="0" normalizeH="0" baseline="0" noProof="0" dirty="0">
                <a:ln>
                  <a:noFill/>
                </a:ln>
                <a:solidFill>
                  <a:schemeClr val="tx1"/>
                </a:solidFill>
                <a:effectLst/>
                <a:uLnTx/>
                <a:uFillTx/>
                <a:ea typeface="Segoe UI" pitchFamily="34" charset="0"/>
                <a:cs typeface="Segoe UI" pitchFamily="34" charset="0"/>
              </a:rPr>
              <a:t>Successful, real-time, speech-to-speech translation</a:t>
            </a:r>
          </a:p>
        </p:txBody>
      </p:sp>
      <p:sp>
        <p:nvSpPr>
          <p:cNvPr id="100" name="Rounded Rectangle 99"/>
          <p:cNvSpPr/>
          <p:nvPr/>
        </p:nvSpPr>
        <p:spPr bwMode="auto">
          <a:xfrm>
            <a:off x="1291453" y="5584467"/>
            <a:ext cx="3206235" cy="876653"/>
          </a:xfrm>
          <a:prstGeom prst="roundRect">
            <a:avLst>
              <a:gd name="adj" fmla="val 50000"/>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89642" bIns="143428" numCol="1" spcCol="0" rtlCol="0" fromWordArt="0" anchor="ctr" anchorCtr="0" forceAA="0" compatLnSpc="1">
            <a:prstTxWarp prst="textNoShape">
              <a:avLst/>
            </a:prstTxWarp>
            <a:noAutofit/>
          </a:bodyPr>
          <a:lstStyle/>
          <a:p>
            <a:pPr marL="0" marR="0" lvl="0" indent="0" defTabSz="913561" eaLnBrk="1" fontAlgn="base" latinLnBrk="0" hangingPunct="1">
              <a:lnSpc>
                <a:spcPct val="100000"/>
              </a:lnSpc>
              <a:spcBef>
                <a:spcPct val="0"/>
              </a:spcBef>
              <a:spcAft>
                <a:spcPct val="0"/>
              </a:spcAft>
              <a:buClrTx/>
              <a:buSzTx/>
              <a:buFontTx/>
              <a:buNone/>
              <a:tabLst/>
              <a:defRPr/>
            </a:pPr>
            <a:r>
              <a:rPr kumimoji="0" lang="en-GB" sz="1765" b="1" i="0" u="none" strike="noStrike" kern="0" cap="none" spc="0" normalizeH="0" baseline="0" noProof="0" dirty="0">
                <a:ln>
                  <a:noFill/>
                </a:ln>
                <a:solidFill>
                  <a:schemeClr val="tx1"/>
                </a:solidFill>
                <a:effectLst/>
                <a:uLnTx/>
                <a:uFillTx/>
              </a:rPr>
              <a:t>John Platt, </a:t>
            </a:r>
            <a:br>
              <a:rPr kumimoji="0" lang="en-GB" sz="1765" b="0" i="0" u="none" strike="noStrike" kern="0" cap="none" spc="0" normalizeH="0" baseline="0" noProof="0" dirty="0">
                <a:ln>
                  <a:noFill/>
                </a:ln>
                <a:solidFill>
                  <a:schemeClr val="tx1"/>
                </a:solidFill>
                <a:effectLst/>
                <a:uLnTx/>
                <a:uFillTx/>
              </a:rPr>
            </a:br>
            <a:r>
              <a:rPr kumimoji="0" lang="en-GB" sz="1372" b="0" i="0" u="none" strike="noStrike" kern="0" cap="none" spc="0" normalizeH="0" baseline="0" noProof="0" dirty="0">
                <a:ln>
                  <a:noFill/>
                </a:ln>
                <a:solidFill>
                  <a:schemeClr val="tx1"/>
                </a:solidFill>
                <a:effectLst/>
                <a:uLnTx/>
                <a:uFillTx/>
              </a:rPr>
              <a:t>Distinguished scientist at Microsoft Research</a:t>
            </a:r>
          </a:p>
        </p:txBody>
      </p:sp>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80760" y="5078118"/>
            <a:ext cx="1536991" cy="1496541"/>
          </a:xfrm>
          <a:prstGeom prst="rect">
            <a:avLst/>
          </a:prstGeom>
          <a:noFill/>
          <a:ln>
            <a:noFill/>
          </a:ln>
        </p:spPr>
      </p:pic>
      <p:sp>
        <p:nvSpPr>
          <p:cNvPr id="50" name="Rectangle 49"/>
          <p:cNvSpPr/>
          <p:nvPr/>
        </p:nvSpPr>
        <p:spPr bwMode="auto">
          <a:xfrm>
            <a:off x="1110768"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8" name="Oval 57"/>
          <p:cNvSpPr/>
          <p:nvPr/>
        </p:nvSpPr>
        <p:spPr bwMode="auto">
          <a:xfrm>
            <a:off x="1060199" y="2659512"/>
            <a:ext cx="128031" cy="112389"/>
          </a:xfrm>
          <a:prstGeom prst="ellipse">
            <a:avLst/>
          </a:prstGeom>
          <a:solidFill>
            <a:schemeClr val="tx1"/>
          </a:solidFill>
          <a:ln>
            <a:solidFill>
              <a:srgbClr val="00BC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9" name="Rectangle 58"/>
          <p:cNvSpPr/>
          <p:nvPr/>
        </p:nvSpPr>
        <p:spPr bwMode="auto">
          <a:xfrm>
            <a:off x="11025608" y="2355589"/>
            <a:ext cx="26893" cy="41599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0" name="Oval 59"/>
          <p:cNvSpPr/>
          <p:nvPr/>
        </p:nvSpPr>
        <p:spPr bwMode="auto">
          <a:xfrm>
            <a:off x="10975039" y="2659512"/>
            <a:ext cx="128031" cy="112389"/>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02" name="Rectangle 101"/>
          <p:cNvSpPr/>
          <p:nvPr/>
        </p:nvSpPr>
        <p:spPr bwMode="auto">
          <a:xfrm>
            <a:off x="9373135"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03" name="Oval 102"/>
          <p:cNvSpPr/>
          <p:nvPr/>
        </p:nvSpPr>
        <p:spPr bwMode="auto">
          <a:xfrm>
            <a:off x="9322566" y="2659512"/>
            <a:ext cx="128031" cy="112389"/>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04" name="Rectangle 103"/>
          <p:cNvSpPr/>
          <p:nvPr/>
        </p:nvSpPr>
        <p:spPr bwMode="auto">
          <a:xfrm>
            <a:off x="7720662"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05" name="Oval 104"/>
          <p:cNvSpPr/>
          <p:nvPr/>
        </p:nvSpPr>
        <p:spPr bwMode="auto">
          <a:xfrm>
            <a:off x="7670093" y="2659512"/>
            <a:ext cx="128031" cy="112389"/>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06" name="Rectangle 105"/>
          <p:cNvSpPr/>
          <p:nvPr/>
        </p:nvSpPr>
        <p:spPr bwMode="auto">
          <a:xfrm>
            <a:off x="6068189"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07" name="Oval 106"/>
          <p:cNvSpPr/>
          <p:nvPr/>
        </p:nvSpPr>
        <p:spPr bwMode="auto">
          <a:xfrm>
            <a:off x="6017620" y="2659512"/>
            <a:ext cx="128031" cy="112389"/>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08" name="Rectangle 107"/>
          <p:cNvSpPr/>
          <p:nvPr/>
        </p:nvSpPr>
        <p:spPr bwMode="auto">
          <a:xfrm>
            <a:off x="4415715"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09" name="Oval 108"/>
          <p:cNvSpPr/>
          <p:nvPr/>
        </p:nvSpPr>
        <p:spPr bwMode="auto">
          <a:xfrm>
            <a:off x="4365146" y="2659512"/>
            <a:ext cx="128031" cy="112389"/>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10" name="Rectangle 109"/>
          <p:cNvSpPr/>
          <p:nvPr/>
        </p:nvSpPr>
        <p:spPr bwMode="auto">
          <a:xfrm>
            <a:off x="2763242" y="2355589"/>
            <a:ext cx="26893" cy="4159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11" name="Oval 110"/>
          <p:cNvSpPr/>
          <p:nvPr/>
        </p:nvSpPr>
        <p:spPr bwMode="auto">
          <a:xfrm>
            <a:off x="2712673" y="2659512"/>
            <a:ext cx="128031" cy="112389"/>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IN"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12" name="Right Arrow 111"/>
          <p:cNvSpPr/>
          <p:nvPr/>
        </p:nvSpPr>
        <p:spPr bwMode="auto">
          <a:xfrm>
            <a:off x="-12805" y="2035723"/>
            <a:ext cx="12084888" cy="31986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solidFill>
                  <a:schemeClr val="bg1">
                    <a:alpha val="0"/>
                  </a:schemeClr>
                </a:solid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Rectangle 112"/>
          <p:cNvSpPr/>
          <p:nvPr/>
        </p:nvSpPr>
        <p:spPr bwMode="auto">
          <a:xfrm>
            <a:off x="587355"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1999</a:t>
            </a:r>
          </a:p>
        </p:txBody>
      </p:sp>
      <p:sp>
        <p:nvSpPr>
          <p:cNvPr id="114" name="Rectangle 113"/>
          <p:cNvSpPr/>
          <p:nvPr/>
        </p:nvSpPr>
        <p:spPr bwMode="auto">
          <a:xfrm>
            <a:off x="8849722"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2012</a:t>
            </a:r>
          </a:p>
        </p:txBody>
      </p:sp>
      <p:sp>
        <p:nvSpPr>
          <p:cNvPr id="115" name="Rectangle 114"/>
          <p:cNvSpPr/>
          <p:nvPr/>
        </p:nvSpPr>
        <p:spPr bwMode="auto">
          <a:xfrm>
            <a:off x="5544776"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2008</a:t>
            </a:r>
          </a:p>
        </p:txBody>
      </p:sp>
      <p:sp>
        <p:nvSpPr>
          <p:cNvPr id="116" name="Rectangle 115"/>
          <p:cNvSpPr/>
          <p:nvPr/>
        </p:nvSpPr>
        <p:spPr bwMode="auto">
          <a:xfrm>
            <a:off x="2239829"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2004</a:t>
            </a:r>
          </a:p>
        </p:txBody>
      </p:sp>
      <p:sp>
        <p:nvSpPr>
          <p:cNvPr id="117" name="Rectangle 116"/>
          <p:cNvSpPr/>
          <p:nvPr/>
        </p:nvSpPr>
        <p:spPr bwMode="auto">
          <a:xfrm>
            <a:off x="10502195" y="2007256"/>
            <a:ext cx="1073721" cy="3585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2014</a:t>
            </a:r>
          </a:p>
        </p:txBody>
      </p:sp>
      <p:sp>
        <p:nvSpPr>
          <p:cNvPr id="118" name="Rectangle 117"/>
          <p:cNvSpPr/>
          <p:nvPr/>
        </p:nvSpPr>
        <p:spPr bwMode="auto">
          <a:xfrm>
            <a:off x="7197249"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2010</a:t>
            </a:r>
          </a:p>
        </p:txBody>
      </p:sp>
      <p:sp>
        <p:nvSpPr>
          <p:cNvPr id="119" name="Rectangle 118"/>
          <p:cNvSpPr/>
          <p:nvPr/>
        </p:nvSpPr>
        <p:spPr bwMode="auto">
          <a:xfrm>
            <a:off x="3892302" y="2007256"/>
            <a:ext cx="1073721" cy="35857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2005</a:t>
            </a:r>
          </a:p>
        </p:txBody>
      </p:sp>
      <p:sp>
        <p:nvSpPr>
          <p:cNvPr id="2" name="Rectangle 1"/>
          <p:cNvSpPr/>
          <p:nvPr/>
        </p:nvSpPr>
        <p:spPr>
          <a:xfrm>
            <a:off x="4827471" y="5291081"/>
            <a:ext cx="6656254" cy="1062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3561" eaLnBrk="1" fontAlgn="base" latinLnBrk="0" hangingPunct="1">
              <a:lnSpc>
                <a:spcPct val="100000"/>
              </a:lnSpc>
              <a:spcBef>
                <a:spcPts val="1176"/>
              </a:spcBef>
              <a:spcAft>
                <a:spcPts val="1176"/>
              </a:spcAft>
              <a:buClrTx/>
              <a:buSzTx/>
              <a:buFontTx/>
              <a:buNone/>
              <a:tabLst/>
              <a:defRPr/>
            </a:pPr>
            <a:r>
              <a:rPr kumimoji="0" lang="en-US" sz="2745" b="0" i="1" u="none" strike="noStrike" kern="0" cap="none" spc="0" normalizeH="0" baseline="0" noProof="0" dirty="0">
                <a:ln>
                  <a:noFill/>
                </a:ln>
                <a:solidFill>
                  <a:srgbClr val="FFFFFF"/>
                </a:solidFill>
                <a:effectLst/>
                <a:uLnTx/>
                <a:uFillTx/>
                <a:latin typeface="Segoe UI Light"/>
              </a:rPr>
              <a:t>Machine learning is pervasive throughout </a:t>
            </a:r>
            <a:br>
              <a:rPr kumimoji="0" lang="en-US" sz="2745" b="0" i="1" u="none" strike="noStrike" kern="0" cap="none" spc="0" normalizeH="0" baseline="0" noProof="0" dirty="0">
                <a:ln>
                  <a:noFill/>
                </a:ln>
                <a:solidFill>
                  <a:srgbClr val="FFFFFF"/>
                </a:solidFill>
                <a:effectLst/>
                <a:uLnTx/>
                <a:uFillTx/>
                <a:latin typeface="Segoe UI Light"/>
              </a:rPr>
            </a:br>
            <a:r>
              <a:rPr kumimoji="0" lang="en-US" sz="2745" b="0" i="1" u="none" strike="noStrike" kern="0" cap="none" spc="0" normalizeH="0" baseline="0" noProof="0" dirty="0">
                <a:ln>
                  <a:noFill/>
                </a:ln>
                <a:solidFill>
                  <a:srgbClr val="FFFFFF"/>
                </a:solidFill>
                <a:effectLst/>
                <a:uLnTx/>
                <a:uFillTx/>
                <a:latin typeface="Segoe UI Light"/>
              </a:rPr>
              <a:t>Microsoft products.</a:t>
            </a:r>
            <a:endParaRPr kumimoji="0" lang="en-GB" sz="2745" b="0" i="1" u="none" strike="noStrike" kern="0" cap="none" spc="0" normalizeH="0" baseline="0" noProof="0" dirty="0">
              <a:ln>
                <a:noFill/>
              </a:ln>
              <a:solidFill>
                <a:srgbClr val="FFFFFF"/>
              </a:solidFill>
              <a:effectLst/>
              <a:uLnTx/>
              <a:uFillTx/>
              <a:latin typeface="Segoe UI Light"/>
            </a:endParaRPr>
          </a:p>
        </p:txBody>
      </p:sp>
      <p:sp>
        <p:nvSpPr>
          <p:cNvPr id="35" name="Rectangle 34"/>
          <p:cNvSpPr/>
          <p:nvPr/>
        </p:nvSpPr>
        <p:spPr>
          <a:xfrm>
            <a:off x="4823899" y="5385096"/>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7058" b="0" i="0" u="none" strike="noStrike" kern="0" cap="none" spc="-98" normalizeH="0" baseline="0" noProof="0" dirty="0">
                <a:ln>
                  <a:noFill/>
                </a:ln>
                <a:solidFill>
                  <a:schemeClr val="tx1"/>
                </a:solidFill>
                <a:effectLst/>
                <a:uLnTx/>
                <a:uFillTx/>
                <a:latin typeface="Perpetua" panose="02020502060401020303" pitchFamily="18" charset="0"/>
              </a:rPr>
              <a:t>“</a:t>
            </a:r>
          </a:p>
        </p:txBody>
      </p:sp>
      <p:sp>
        <p:nvSpPr>
          <p:cNvPr id="36" name="Rectangle 35"/>
          <p:cNvSpPr/>
          <p:nvPr/>
        </p:nvSpPr>
        <p:spPr>
          <a:xfrm>
            <a:off x="11408896" y="5625214"/>
            <a:ext cx="440332" cy="1086215"/>
          </a:xfrm>
          <a:prstGeom prst="rect">
            <a:avLst/>
          </a:prstGeom>
        </p:spPr>
        <p:txBody>
          <a:bodyPr wrap="none">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6470" b="0" i="0" u="none" strike="noStrike" kern="0" cap="none" spc="0" normalizeH="0" baseline="0" noProof="0" dirty="0">
                <a:ln>
                  <a:noFill/>
                </a:ln>
                <a:solidFill>
                  <a:sysClr val="windowText" lastClr="000000"/>
                </a:solidFill>
                <a:effectLst/>
                <a:uLnTx/>
                <a:uFillTx/>
                <a:latin typeface="Perpetua" panose="02020502060401020303" pitchFamily="18" charset="0"/>
              </a:rPr>
              <a:t>”</a:t>
            </a:r>
          </a:p>
        </p:txBody>
      </p:sp>
    </p:spTree>
    <p:extLst>
      <p:ext uri="{BB962C8B-B14F-4D97-AF65-F5344CB8AC3E}">
        <p14:creationId xmlns:p14="http://schemas.microsoft.com/office/powerpoint/2010/main" val="14982798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380798" y="3221135"/>
            <a:ext cx="4955637" cy="280767"/>
            <a:chOff x="1408485" y="2370828"/>
            <a:chExt cx="5055008" cy="286397"/>
          </a:xfrm>
          <a:solidFill>
            <a:schemeClr val="tx1"/>
          </a:solidFill>
        </p:grpSpPr>
        <p:sp>
          <p:nvSpPr>
            <p:cNvPr id="91" name="Down Arrow 92"/>
            <p:cNvSpPr/>
            <p:nvPr/>
          </p:nvSpPr>
          <p:spPr bwMode="auto">
            <a:xfrm flipV="1">
              <a:off x="140848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Down Arrow 92"/>
            <p:cNvSpPr/>
            <p:nvPr/>
          </p:nvSpPr>
          <p:spPr bwMode="auto">
            <a:xfrm flipV="1">
              <a:off x="3722876"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3" name="Down Arrow 92"/>
            <p:cNvSpPr/>
            <p:nvPr/>
          </p:nvSpPr>
          <p:spPr bwMode="auto">
            <a:xfrm flipV="1">
              <a:off x="6006293"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74" name="Down Arrow 92"/>
          <p:cNvSpPr/>
          <p:nvPr/>
        </p:nvSpPr>
        <p:spPr bwMode="auto">
          <a:xfrm flipV="1">
            <a:off x="2247727" y="3645743"/>
            <a:ext cx="448212" cy="28076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7" name="Group 66"/>
          <p:cNvGrpSpPr/>
          <p:nvPr/>
        </p:nvGrpSpPr>
        <p:grpSpPr>
          <a:xfrm>
            <a:off x="4165245" y="4893615"/>
            <a:ext cx="558761" cy="448212"/>
            <a:chOff x="4545946" y="4991245"/>
            <a:chExt cx="569965" cy="457200"/>
          </a:xfrm>
          <a:solidFill>
            <a:schemeClr val="tx1"/>
          </a:solidFill>
        </p:grpSpPr>
        <p:sp>
          <p:nvSpPr>
            <p:cNvPr id="68"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9"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4" name="Down Arrow 92"/>
          <p:cNvSpPr/>
          <p:nvPr/>
        </p:nvSpPr>
        <p:spPr bwMode="auto">
          <a:xfrm rot="5400000" flipV="1">
            <a:off x="2233000" y="4977338"/>
            <a:ext cx="448212" cy="28076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aphicFrame>
        <p:nvGraphicFramePr>
          <p:cNvPr id="5" name="Object 4"/>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11267" name="think-cell Slide" r:id="rId6" imgW="6350000" imgH="6350000" progId="">
                  <p:embed/>
                </p:oleObj>
              </mc:Choice>
              <mc:Fallback>
                <p:oleObj name="think-cell Slide" r:id="rId6" imgW="6350000" imgH="6350000" progId="">
                  <p:embed/>
                  <p:pic>
                    <p:nvPicPr>
                      <p:cNvPr id="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normAutofit/>
          </a:bodyPr>
          <a:lstStyle/>
          <a:p>
            <a:r>
              <a:rPr lang="en-US" sz="3921" dirty="0">
                <a:gradFill>
                  <a:gsLst>
                    <a:gs pos="99115">
                      <a:schemeClr val="tx1"/>
                    </a:gs>
                    <a:gs pos="87611">
                      <a:schemeClr val="tx1"/>
                    </a:gs>
                  </a:gsLst>
                  <a:lin ang="5400000" scaled="0"/>
                </a:gradFill>
              </a:rPr>
              <a:t>One solution for Machine Learning - from data to results </a:t>
            </a:r>
          </a:p>
        </p:txBody>
      </p:sp>
      <p:grpSp>
        <p:nvGrpSpPr>
          <p:cNvPr id="6" name="Group 5"/>
          <p:cNvGrpSpPr/>
          <p:nvPr/>
        </p:nvGrpSpPr>
        <p:grpSpPr>
          <a:xfrm>
            <a:off x="500263" y="3925253"/>
            <a:ext cx="3912868" cy="2403677"/>
            <a:chOff x="510293" y="4003466"/>
            <a:chExt cx="3991329" cy="2451876"/>
          </a:xfrm>
        </p:grpSpPr>
        <p:sp>
          <p:nvSpPr>
            <p:cNvPr id="4" name="Rectangle 3"/>
            <p:cNvSpPr/>
            <p:nvPr/>
          </p:nvSpPr>
          <p:spPr bwMode="auto">
            <a:xfrm>
              <a:off x="541175" y="4003466"/>
              <a:ext cx="3960447" cy="2451876"/>
            </a:xfrm>
            <a:prstGeom prst="rect">
              <a:avLst/>
            </a:prstGeom>
            <a:solidFill>
              <a:schemeClr val="accent1"/>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3137" b="1" i="0" u="none" strike="noStrike" kern="0" cap="none" spc="-98" normalizeH="0" baseline="0" noProof="0" dirty="0">
                  <a:ln>
                    <a:noFill/>
                  </a:ln>
                  <a:solidFill>
                    <a:schemeClr val="bg1"/>
                  </a:solidFill>
                  <a:effectLst/>
                  <a:uLnTx/>
                  <a:uFillTx/>
                </a:rPr>
                <a:t>Azure Portal</a:t>
              </a:r>
              <a:endParaRPr kumimoji="0" lang="en-US" sz="2745" b="0" i="0" u="none" strike="noStrike" kern="0" cap="none" spc="0" normalizeH="0" baseline="0" noProof="0" dirty="0">
                <a:ln>
                  <a:noFill/>
                </a:ln>
                <a:solidFill>
                  <a:schemeClr val="bg1"/>
                </a:solidFill>
                <a:effectLst/>
                <a:uLnTx/>
                <a:uFillTx/>
              </a:endParaRPr>
            </a:p>
          </p:txBody>
        </p:sp>
        <p:sp>
          <p:nvSpPr>
            <p:cNvPr id="9" name="TextBox 8"/>
            <p:cNvSpPr txBox="1"/>
            <p:nvPr/>
          </p:nvSpPr>
          <p:spPr>
            <a:xfrm>
              <a:off x="510293" y="5656793"/>
              <a:ext cx="2604505" cy="627864"/>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chemeClr val="bg1"/>
                  </a:solidFill>
                  <a:effectLst/>
                  <a:uLnTx/>
                  <a:uFillTx/>
                </a:rPr>
                <a:t>Azure Ops Team</a:t>
              </a:r>
            </a:p>
          </p:txBody>
        </p:sp>
        <p:cxnSp>
          <p:nvCxnSpPr>
            <p:cNvPr id="13" name="Straight Connector 12"/>
            <p:cNvCxnSpPr/>
            <p:nvPr/>
          </p:nvCxnSpPr>
          <p:spPr>
            <a:xfrm>
              <a:off x="541175" y="5567330"/>
              <a:ext cx="3960447" cy="0"/>
            </a:xfrm>
            <a:prstGeom prst="line">
              <a:avLst/>
            </a:prstGeom>
            <a:ln>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5045620" y="3925252"/>
            <a:ext cx="3719301" cy="2403677"/>
            <a:chOff x="5146794" y="4003465"/>
            <a:chExt cx="3793881" cy="2451876"/>
          </a:xfrm>
        </p:grpSpPr>
        <p:sp>
          <p:nvSpPr>
            <p:cNvPr id="12" name="Rectangle 11"/>
            <p:cNvSpPr/>
            <p:nvPr/>
          </p:nvSpPr>
          <p:spPr bwMode="auto">
            <a:xfrm>
              <a:off x="5146794" y="4003465"/>
              <a:ext cx="3793881" cy="2451876"/>
            </a:xfrm>
            <a:prstGeom prst="rect">
              <a:avLst/>
            </a:prstGeom>
            <a:solidFill>
              <a:schemeClr val="accent1">
                <a:lumMod val="75000"/>
              </a:schemeClr>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3137" b="1" i="0" u="none" strike="noStrike" kern="0" cap="none" spc="0" normalizeH="0" baseline="0" noProof="0" dirty="0">
                  <a:ln>
                    <a:noFill/>
                  </a:ln>
                  <a:solidFill>
                    <a:schemeClr val="tx1"/>
                  </a:solidFill>
                  <a:effectLst/>
                  <a:uLnTx/>
                  <a:uFillTx/>
                </a:rPr>
                <a:t>ML Studio </a:t>
              </a:r>
              <a:endParaRPr kumimoji="0" lang="en-US" sz="2745" b="0" i="0" u="none" strike="noStrike" kern="0" cap="none" spc="0" normalizeH="0" baseline="0" noProof="0" dirty="0">
                <a:ln>
                  <a:noFill/>
                </a:ln>
                <a:solidFill>
                  <a:schemeClr val="tx1"/>
                </a:solidFill>
                <a:effectLst/>
                <a:uLnTx/>
                <a:uFillTx/>
              </a:endParaRPr>
            </a:p>
          </p:txBody>
        </p:sp>
        <p:sp>
          <p:nvSpPr>
            <p:cNvPr id="15" name="TextBox 14"/>
            <p:cNvSpPr txBox="1"/>
            <p:nvPr/>
          </p:nvSpPr>
          <p:spPr>
            <a:xfrm>
              <a:off x="5157427" y="5656799"/>
              <a:ext cx="2604505" cy="627864"/>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Data Scientist</a:t>
              </a:r>
            </a:p>
          </p:txBody>
        </p:sp>
        <p:cxnSp>
          <p:nvCxnSpPr>
            <p:cNvPr id="16" name="Straight Connector 15"/>
            <p:cNvCxnSpPr/>
            <p:nvPr/>
          </p:nvCxnSpPr>
          <p:spPr>
            <a:xfrm>
              <a:off x="5173917" y="5567330"/>
              <a:ext cx="3766758"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414633" y="3925193"/>
            <a:ext cx="2345143" cy="637340"/>
            <a:chOff x="9603416" y="4003405"/>
            <a:chExt cx="2392168" cy="650120"/>
          </a:xfrm>
        </p:grpSpPr>
        <p:sp>
          <p:nvSpPr>
            <p:cNvPr id="24" name="Rectangle 23"/>
            <p:cNvSpPr/>
            <p:nvPr/>
          </p:nvSpPr>
          <p:spPr bwMode="auto">
            <a:xfrm>
              <a:off x="9603416" y="4003405"/>
              <a:ext cx="2392168" cy="6501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5" name="Rectangle 24"/>
            <p:cNvSpPr/>
            <p:nvPr/>
          </p:nvSpPr>
          <p:spPr bwMode="auto">
            <a:xfrm>
              <a:off x="10182093" y="4026844"/>
              <a:ext cx="1316386" cy="60324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89642" tIns="143428" rIns="89642" bIns="143428" numCol="1" spcCol="0" rtlCol="0" fromWordArt="0" anchor="ctr" anchorCtr="0" forceAA="0" compatLnSpc="1">
              <a:prstTxWarp prst="textNoShape">
                <a:avLst/>
              </a:prstTxWarp>
              <a:spAutoFit/>
            </a:bodyPr>
            <a:lstStyle/>
            <a:p>
              <a:pPr marL="0" marR="0" lvl="0" indent="0" defTabSz="914102" eaLnBrk="1" fontAlgn="base" latinLnBrk="0" hangingPunct="1">
                <a:lnSpc>
                  <a:spcPct val="100000"/>
                </a:lnSpc>
                <a:spcBef>
                  <a:spcPts val="588"/>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HDInsight</a:t>
              </a:r>
            </a:p>
          </p:txBody>
        </p:sp>
        <p:sp>
          <p:nvSpPr>
            <p:cNvPr id="26"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chemeClr val="bg1"/>
                </a:solidFill>
                <a:effectLst/>
                <a:uLnTx/>
                <a:uFillTx/>
              </a:endParaRPr>
            </a:p>
          </p:txBody>
        </p:sp>
      </p:grpSp>
      <p:grpSp>
        <p:nvGrpSpPr>
          <p:cNvPr id="27" name="Group 26"/>
          <p:cNvGrpSpPr/>
          <p:nvPr/>
        </p:nvGrpSpPr>
        <p:grpSpPr>
          <a:xfrm>
            <a:off x="9414633" y="4829736"/>
            <a:ext cx="2345144" cy="637340"/>
            <a:chOff x="9603415" y="4926086"/>
            <a:chExt cx="2392169" cy="650120"/>
          </a:xfrm>
        </p:grpSpPr>
        <p:sp>
          <p:nvSpPr>
            <p:cNvPr id="28" name="Rectangle 27"/>
            <p:cNvSpPr/>
            <p:nvPr/>
          </p:nvSpPr>
          <p:spPr bwMode="auto">
            <a:xfrm>
              <a:off x="9603415" y="4926086"/>
              <a:ext cx="2392169" cy="6501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9" name="Rectangle 28"/>
            <p:cNvSpPr/>
            <p:nvPr/>
          </p:nvSpPr>
          <p:spPr bwMode="auto">
            <a:xfrm>
              <a:off x="10182093" y="4949525"/>
              <a:ext cx="1784463" cy="60324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89642" tIns="143428" rIns="89642" bIns="143428" numCol="1" spcCol="0" rtlCol="0" fromWordArt="0" anchor="ctr" anchorCtr="0" forceAA="0" compatLnSpc="1">
              <a:prstTxWarp prst="textNoShape">
                <a:avLst/>
              </a:prstTxWarp>
              <a:spAutoFit/>
            </a:bodyPr>
            <a:lstStyle/>
            <a:p>
              <a:pPr marL="0" marR="0" lvl="0" indent="0" defTabSz="914102" eaLnBrk="1" fontAlgn="base" latinLnBrk="0" hangingPunct="1">
                <a:lnSpc>
                  <a:spcPct val="100000"/>
                </a:lnSpc>
                <a:spcBef>
                  <a:spcPts val="588"/>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Azure Storage</a:t>
              </a:r>
            </a:p>
          </p:txBody>
        </p:sp>
        <p:grpSp>
          <p:nvGrpSpPr>
            <p:cNvPr id="30" name="Group 29"/>
            <p:cNvGrpSpPr>
              <a:grpSpLocks noChangeAspect="1"/>
            </p:cNvGrpSpPr>
            <p:nvPr/>
          </p:nvGrpSpPr>
          <p:grpSpPr>
            <a:xfrm>
              <a:off x="9805802" y="5067297"/>
              <a:ext cx="283149" cy="367698"/>
              <a:chOff x="377825" y="1184276"/>
              <a:chExt cx="1020763" cy="1325563"/>
            </a:xfrm>
            <a:solidFill>
              <a:schemeClr val="bg1"/>
            </a:solidFill>
          </p:grpSpPr>
          <p:sp>
            <p:nvSpPr>
              <p:cNvPr id="31" name="Oval 122"/>
              <p:cNvSpPr>
                <a:spLocks noChangeArrowheads="1"/>
              </p:cNvSpPr>
              <p:nvPr/>
            </p:nvSpPr>
            <p:spPr bwMode="auto">
              <a:xfrm>
                <a:off x="395288" y="1184276"/>
                <a:ext cx="985838" cy="1873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grpSp>
        <p:nvGrpSpPr>
          <p:cNvPr id="33" name="Group 32"/>
          <p:cNvGrpSpPr/>
          <p:nvPr/>
        </p:nvGrpSpPr>
        <p:grpSpPr>
          <a:xfrm>
            <a:off x="9414633" y="5691589"/>
            <a:ext cx="2345144" cy="637340"/>
            <a:chOff x="9603415" y="5805221"/>
            <a:chExt cx="2392169" cy="650120"/>
          </a:xfrm>
        </p:grpSpPr>
        <p:sp>
          <p:nvSpPr>
            <p:cNvPr id="34" name="Rectangle 33"/>
            <p:cNvSpPr/>
            <p:nvPr/>
          </p:nvSpPr>
          <p:spPr bwMode="auto">
            <a:xfrm>
              <a:off x="9603415" y="5805221"/>
              <a:ext cx="2392169" cy="6501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5" name="Rectangle 34"/>
            <p:cNvSpPr/>
            <p:nvPr/>
          </p:nvSpPr>
          <p:spPr bwMode="auto">
            <a:xfrm>
              <a:off x="10182093" y="5828660"/>
              <a:ext cx="1720343" cy="60324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89642" tIns="143428" rIns="89642" bIns="143428" numCol="1" spcCol="0" rtlCol="0" fromWordArt="0" anchor="ctr" anchorCtr="0" forceAA="0" compatLnSpc="1">
              <a:prstTxWarp prst="textNoShape">
                <a:avLst/>
              </a:prstTxWarp>
              <a:spAutoFit/>
            </a:bodyPr>
            <a:lstStyle/>
            <a:p>
              <a:pPr marL="0" marR="0" lvl="0" indent="0" defTabSz="914102" eaLnBrk="1" fontAlgn="base" latinLnBrk="0" hangingPunct="1">
                <a:lnSpc>
                  <a:spcPct val="100000"/>
                </a:lnSpc>
                <a:spcBef>
                  <a:spcPts val="588"/>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Desktop Data</a:t>
              </a:r>
            </a:p>
          </p:txBody>
        </p:sp>
        <p:grpSp>
          <p:nvGrpSpPr>
            <p:cNvPr id="36" name="Group 35"/>
            <p:cNvGrpSpPr/>
            <p:nvPr/>
          </p:nvGrpSpPr>
          <p:grpSpPr>
            <a:xfrm>
              <a:off x="9715841" y="5933941"/>
              <a:ext cx="463070" cy="392680"/>
              <a:chOff x="9566494" y="6041004"/>
              <a:chExt cx="635754" cy="539115"/>
            </a:xfrm>
            <a:solidFill>
              <a:schemeClr val="bg1"/>
            </a:solidFill>
          </p:grpSpPr>
          <p:sp>
            <p:nvSpPr>
              <p:cNvPr id="37"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w="12700" cap="flat" cmpd="sng" algn="ctr">
                <a:noFill/>
                <a:prstDash val="solid"/>
                <a:miter lim="800000"/>
                <a:headEnd type="none" w="med" len="med"/>
                <a:tailEnd type="none" w="med" len="med"/>
              </a:ln>
              <a:effectLst/>
              <a:extLst/>
            </p:spPr>
            <p:txBody>
              <a:bodyPr vert="horz" wrap="square" lIns="89639" tIns="44819" rIns="89639" bIns="44819" numCol="1" rtlCol="0" anchor="ctr" anchorCtr="0" compatLnSpc="1">
                <a:prstTxWarp prst="textNoShape">
                  <a:avLst/>
                </a:prstTxWarp>
              </a:body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ysClr val="windowText" lastClr="000000"/>
                  </a:solidFill>
                  <a:effectLst/>
                  <a:uLnTx/>
                  <a:uFillTx/>
                  <a:latin typeface="Segoe Light" pitchFamily="34" charset="0"/>
                </a:endParaRPr>
              </a:p>
            </p:txBody>
          </p:sp>
          <p:grpSp>
            <p:nvGrpSpPr>
              <p:cNvPr id="38" name="Group 37"/>
              <p:cNvGrpSpPr/>
              <p:nvPr/>
            </p:nvGrpSpPr>
            <p:grpSpPr>
              <a:xfrm>
                <a:off x="9631793" y="6082370"/>
                <a:ext cx="505157" cy="378836"/>
                <a:chOff x="9642959" y="6082370"/>
                <a:chExt cx="505157" cy="378836"/>
              </a:xfrm>
              <a:grpFill/>
            </p:grpSpPr>
            <p:sp>
              <p:nvSpPr>
                <p:cNvPr id="39"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40"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41"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42"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43"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44"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45"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46"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47"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48"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49"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50"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51"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52"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53"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54"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55"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sp>
              <p:nvSpPr>
                <p:cNvPr id="56"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endParaRPr>
                </a:p>
              </p:txBody>
            </p:sp>
          </p:grpSp>
        </p:grpSp>
      </p:grpSp>
      <p:grpSp>
        <p:nvGrpSpPr>
          <p:cNvPr id="66" name="Group 65"/>
          <p:cNvGrpSpPr/>
          <p:nvPr/>
        </p:nvGrpSpPr>
        <p:grpSpPr>
          <a:xfrm>
            <a:off x="8813782" y="4040402"/>
            <a:ext cx="559638" cy="2213678"/>
            <a:chOff x="8990516" y="4120923"/>
            <a:chExt cx="570860" cy="2258067"/>
          </a:xfrm>
          <a:solidFill>
            <a:schemeClr val="tx1"/>
          </a:solidFill>
        </p:grpSpPr>
        <p:sp>
          <p:nvSpPr>
            <p:cNvPr id="59" name="Down Arrow 92"/>
            <p:cNvSpPr/>
            <p:nvPr/>
          </p:nvSpPr>
          <p:spPr bwMode="auto">
            <a:xfrm rot="10800000" flipV="1">
              <a:off x="8990516" y="4120923"/>
              <a:ext cx="570857" cy="454819"/>
            </a:xfrm>
            <a:prstGeom prst="leftRightArrow">
              <a:avLst>
                <a:gd name="adj1" fmla="val 49590"/>
                <a:gd name="adj2" fmla="val 5087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2" name="Down Arrow 92"/>
            <p:cNvSpPr/>
            <p:nvPr/>
          </p:nvSpPr>
          <p:spPr bwMode="auto">
            <a:xfrm rot="10800000" flipV="1">
              <a:off x="8990516" y="5020163"/>
              <a:ext cx="570860" cy="457204"/>
            </a:xfrm>
            <a:prstGeom prst="lef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5" name="Down Arrow 92"/>
            <p:cNvSpPr/>
            <p:nvPr/>
          </p:nvSpPr>
          <p:spPr bwMode="auto">
            <a:xfrm rot="10800000" flipV="1">
              <a:off x="8990516" y="5921788"/>
              <a:ext cx="569968" cy="457202"/>
            </a:xfrm>
            <a:prstGeom prst="lef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0" name="Group 69"/>
          <p:cNvGrpSpPr/>
          <p:nvPr/>
        </p:nvGrpSpPr>
        <p:grpSpPr>
          <a:xfrm>
            <a:off x="500263" y="3925253"/>
            <a:ext cx="3912868" cy="2403677"/>
            <a:chOff x="510293" y="4003466"/>
            <a:chExt cx="3991329" cy="2451876"/>
          </a:xfrm>
        </p:grpSpPr>
        <p:sp>
          <p:nvSpPr>
            <p:cNvPr id="71" name="Rectangle 70"/>
            <p:cNvSpPr/>
            <p:nvPr/>
          </p:nvSpPr>
          <p:spPr bwMode="auto">
            <a:xfrm>
              <a:off x="541175" y="4003466"/>
              <a:ext cx="3960447" cy="2451876"/>
            </a:xfrm>
            <a:prstGeom prst="rect">
              <a:avLst/>
            </a:prstGeom>
            <a:solidFill>
              <a:schemeClr val="accent1">
                <a:lumMod val="75000"/>
              </a:schemeClr>
            </a:solid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3137" b="1" i="0" u="none" strike="noStrike" kern="0" cap="none" spc="-98" normalizeH="0" baseline="0" noProof="0" dirty="0">
                  <a:ln>
                    <a:noFill/>
                  </a:ln>
                  <a:solidFill>
                    <a:schemeClr val="tx1"/>
                  </a:solidFill>
                  <a:effectLst/>
                  <a:uLnTx/>
                  <a:uFillTx/>
                </a:rPr>
                <a:t>Azure Portal &amp; </a:t>
              </a:r>
              <a:br>
                <a:rPr kumimoji="0" lang="en-US" sz="3137" b="1" i="0" u="none" strike="noStrike" kern="0" cap="none" spc="-98" normalizeH="0" baseline="0" noProof="0" dirty="0">
                  <a:ln>
                    <a:noFill/>
                  </a:ln>
                  <a:solidFill>
                    <a:schemeClr val="tx1"/>
                  </a:solidFill>
                  <a:effectLst/>
                  <a:uLnTx/>
                  <a:uFillTx/>
                </a:rPr>
              </a:br>
              <a:r>
                <a:rPr kumimoji="0" lang="en-US" sz="3137" b="1" i="0" u="none" strike="noStrike" kern="0" cap="none" spc="-98" normalizeH="0" baseline="0" noProof="0" dirty="0">
                  <a:ln>
                    <a:noFill/>
                  </a:ln>
                  <a:solidFill>
                    <a:schemeClr val="tx1"/>
                  </a:solidFill>
                  <a:effectLst/>
                  <a:uLnTx/>
                  <a:uFillTx/>
                </a:rPr>
                <a:t>ML API service</a:t>
              </a:r>
              <a:endParaRPr kumimoji="0" lang="en-US" sz="2745" b="0" i="0" u="none" strike="noStrike" kern="0" cap="none" spc="0" normalizeH="0" baseline="0" noProof="0" dirty="0">
                <a:ln>
                  <a:noFill/>
                </a:ln>
                <a:solidFill>
                  <a:schemeClr val="tx1"/>
                </a:solidFill>
                <a:effectLst/>
                <a:uLnTx/>
                <a:uFillTx/>
              </a:endParaRPr>
            </a:p>
          </p:txBody>
        </p:sp>
        <p:sp>
          <p:nvSpPr>
            <p:cNvPr id="72" name="TextBox 71"/>
            <p:cNvSpPr txBox="1"/>
            <p:nvPr/>
          </p:nvSpPr>
          <p:spPr>
            <a:xfrm>
              <a:off x="510293" y="5656793"/>
              <a:ext cx="2604505" cy="627864"/>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Azure Ops Team</a:t>
              </a:r>
            </a:p>
          </p:txBody>
        </p:sp>
        <p:cxnSp>
          <p:nvCxnSpPr>
            <p:cNvPr id="73" name="Straight Connector 72"/>
            <p:cNvCxnSpPr/>
            <p:nvPr/>
          </p:nvCxnSpPr>
          <p:spPr>
            <a:xfrm>
              <a:off x="541175" y="5567330"/>
              <a:ext cx="3960447"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530537" y="1097846"/>
            <a:ext cx="6685590" cy="1173915"/>
            <a:chOff x="541175" y="1119364"/>
            <a:chExt cx="6819650" cy="1197454"/>
          </a:xfrm>
        </p:grpSpPr>
        <p:grpSp>
          <p:nvGrpSpPr>
            <p:cNvPr id="99" name="Group 98"/>
            <p:cNvGrpSpPr/>
            <p:nvPr/>
          </p:nvGrpSpPr>
          <p:grpSpPr>
            <a:xfrm>
              <a:off x="5129689" y="1119364"/>
              <a:ext cx="2231136" cy="1197454"/>
              <a:chOff x="5129689" y="1119364"/>
              <a:chExt cx="2231136" cy="1197454"/>
            </a:xfrm>
          </p:grpSpPr>
          <p:sp>
            <p:nvSpPr>
              <p:cNvPr id="94" name="Rectangle 93"/>
              <p:cNvSpPr/>
              <p:nvPr/>
            </p:nvSpPr>
            <p:spPr bwMode="auto">
              <a:xfrm>
                <a:off x="5129689" y="1119364"/>
                <a:ext cx="2231136" cy="1197454"/>
              </a:xfrm>
              <a:prstGeom prst="rect">
                <a:avLst/>
              </a:prstGeom>
              <a:no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grpSp>
            <p:nvGrpSpPr>
              <p:cNvPr id="82" name="Group 81"/>
              <p:cNvGrpSpPr/>
              <p:nvPr/>
            </p:nvGrpSpPr>
            <p:grpSpPr>
              <a:xfrm>
                <a:off x="5158949" y="1313325"/>
                <a:ext cx="2166084" cy="895951"/>
                <a:chOff x="4831857" y="1316990"/>
                <a:chExt cx="2166084" cy="895951"/>
              </a:xfrm>
            </p:grpSpPr>
            <p:sp>
              <p:nvSpPr>
                <p:cNvPr id="83" name="Rectangle 82"/>
                <p:cNvSpPr/>
                <p:nvPr/>
              </p:nvSpPr>
              <p:spPr bwMode="auto">
                <a:xfrm>
                  <a:off x="4831857" y="1935942"/>
                  <a:ext cx="2166084" cy="2769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err="1">
                      <a:ln>
                        <a:noFill/>
                      </a:ln>
                      <a:solidFill>
                        <a:sysClr val="windowText" lastClr="000000"/>
                      </a:solidFill>
                      <a:effectLst/>
                      <a:uLnTx/>
                      <a:uFillTx/>
                    </a:rPr>
                    <a:t>PowerBI</a:t>
                  </a:r>
                  <a:r>
                    <a:rPr kumimoji="0" lang="en-US" sz="1765" b="0" i="0" u="none" strike="noStrike" kern="0" cap="none" spc="0" normalizeH="0" baseline="0" noProof="0" dirty="0">
                      <a:ln>
                        <a:noFill/>
                      </a:ln>
                      <a:solidFill>
                        <a:sysClr val="windowText" lastClr="000000"/>
                      </a:solidFill>
                      <a:effectLst/>
                      <a:uLnTx/>
                      <a:uFillTx/>
                    </a:rPr>
                    <a:t>/Dashboards</a:t>
                  </a:r>
                </a:p>
              </p:txBody>
            </p:sp>
            <p:grpSp>
              <p:nvGrpSpPr>
                <p:cNvPr id="84" name="Group 83"/>
                <p:cNvGrpSpPr/>
                <p:nvPr/>
              </p:nvGrpSpPr>
              <p:grpSpPr>
                <a:xfrm>
                  <a:off x="5606370" y="1316990"/>
                  <a:ext cx="623590" cy="495980"/>
                  <a:chOff x="10179198" y="4130696"/>
                  <a:chExt cx="1524000" cy="1236662"/>
                </a:xfrm>
                <a:solidFill>
                  <a:srgbClr val="00BCF1"/>
                </a:solidFill>
              </p:grpSpPr>
              <p:sp>
                <p:nvSpPr>
                  <p:cNvPr id="85"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078" b="0" i="0" u="none" strike="noStrike" kern="0" cap="none" spc="-49" normalizeH="0" baseline="0" noProof="0" dirty="0">
                      <a:ln>
                        <a:noFill/>
                      </a:ln>
                      <a:solidFill>
                        <a:sysClr val="windowText" lastClr="000000"/>
                      </a:solidFill>
                      <a:effectLst/>
                      <a:uLnTx/>
                      <a:uFillTx/>
                      <a:latin typeface="Segoe UI"/>
                      <a:ea typeface="Segoe UI" pitchFamily="34" charset="0"/>
                      <a:cs typeface="Segoe UI" pitchFamily="34" charset="0"/>
                    </a:endParaRPr>
                  </a:p>
                </p:txBody>
              </p:sp>
              <p:sp>
                <p:nvSpPr>
                  <p:cNvPr id="86"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078" b="0" i="0" u="none" strike="noStrike" kern="0" cap="none" spc="-49" normalizeH="0" baseline="0" noProof="0" dirty="0">
                      <a:ln>
                        <a:noFill/>
                      </a:ln>
                      <a:solidFill>
                        <a:sysClr val="windowText" lastClr="000000"/>
                      </a:solidFill>
                      <a:effectLst/>
                      <a:uLnTx/>
                      <a:uFillTx/>
                      <a:latin typeface="Segoe UI"/>
                      <a:ea typeface="Segoe UI" pitchFamily="34" charset="0"/>
                      <a:cs typeface="Segoe UI" pitchFamily="34" charset="0"/>
                    </a:endParaRPr>
                  </a:p>
                </p:txBody>
              </p:sp>
              <p:sp>
                <p:nvSpPr>
                  <p:cNvPr id="87" name="Freeform 86"/>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078" b="0" i="0" u="none" strike="noStrike" kern="0" cap="none" spc="-49" normalizeH="0" baseline="0" noProof="0" dirty="0">
                      <a:ln>
                        <a:noFill/>
                      </a:ln>
                      <a:solidFill>
                        <a:sysClr val="windowText" lastClr="000000"/>
                      </a:solidFill>
                      <a:effectLst/>
                      <a:uLnTx/>
                      <a:uFillTx/>
                      <a:latin typeface="Segoe UI"/>
                      <a:ea typeface="Segoe UI" pitchFamily="34" charset="0"/>
                      <a:cs typeface="Segoe UI" pitchFamily="34" charset="0"/>
                    </a:endParaRPr>
                  </a:p>
                </p:txBody>
              </p:sp>
              <p:pic>
                <p:nvPicPr>
                  <p:cNvPr id="114" name="Picture 2"/>
                  <p:cNvPicPr>
                    <a:picLocks noChangeAspect="1" noChangeArrowheads="1"/>
                  </p:cNvPicPr>
                  <p:nvPr/>
                </p:nvPicPr>
                <p:blipFill rotWithShape="1">
                  <a:blip r:embed="rId8" cstate="print">
                    <a:duotone>
                      <a:schemeClr val="accent1">
                        <a:shade val="45000"/>
                        <a:satMod val="135000"/>
                      </a:schemeClr>
                      <a:prstClr val="white"/>
                    </a:duotone>
                    <a:lum bright="-29000"/>
                    <a:extLst>
                      <a:ext uri="{28A0092B-C50C-407E-A947-70E740481C1C}">
                        <a14:useLocalDpi xmlns:a14="http://schemas.microsoft.com/office/drawing/2010/main" val="0"/>
                      </a:ext>
                    </a:extLst>
                  </a:blip>
                  <a:stretch/>
                </p:blipFill>
                <p:spPr bwMode="auto">
                  <a:xfrm>
                    <a:off x="11100802" y="4687543"/>
                    <a:ext cx="403040" cy="346352"/>
                  </a:xfrm>
                  <a:prstGeom prst="rect">
                    <a:avLst/>
                  </a:prstGeom>
                  <a:solidFill>
                    <a:schemeClr val="tx1"/>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98" name="Group 97"/>
            <p:cNvGrpSpPr/>
            <p:nvPr/>
          </p:nvGrpSpPr>
          <p:grpSpPr>
            <a:xfrm>
              <a:off x="2835432" y="1119364"/>
              <a:ext cx="2231136" cy="1197454"/>
              <a:chOff x="2835432" y="1119364"/>
              <a:chExt cx="2231136" cy="1197454"/>
            </a:xfrm>
          </p:grpSpPr>
          <p:sp>
            <p:nvSpPr>
              <p:cNvPr id="95" name="Rectangle 94"/>
              <p:cNvSpPr/>
              <p:nvPr/>
            </p:nvSpPr>
            <p:spPr bwMode="auto">
              <a:xfrm>
                <a:off x="2835432" y="1119364"/>
                <a:ext cx="2231136" cy="1197454"/>
              </a:xfrm>
              <a:prstGeom prst="rect">
                <a:avLst/>
              </a:prstGeom>
              <a:no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sp>
            <p:nvSpPr>
              <p:cNvPr id="80" name="Rectangle 79"/>
              <p:cNvSpPr/>
              <p:nvPr/>
            </p:nvSpPr>
            <p:spPr bwMode="auto">
              <a:xfrm>
                <a:off x="3304990" y="1932277"/>
                <a:ext cx="1292020" cy="2769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rPr>
                  <a:t>Mobile Apps</a:t>
                </a:r>
                <a:endParaRPr kumimoji="0" lang="en-US" sz="1961" b="0" i="0" u="none" strike="noStrike" kern="0" cap="none" spc="0" normalizeH="0" baseline="0" noProof="0" dirty="0">
                  <a:ln>
                    <a:noFill/>
                  </a:ln>
                  <a:solidFill>
                    <a:sysClr val="windowText" lastClr="000000"/>
                  </a:solidFill>
                  <a:effectLst/>
                  <a:uLnTx/>
                  <a:uFillTx/>
                </a:endParaRPr>
              </a:p>
            </p:txBody>
          </p:sp>
          <p:sp>
            <p:nvSpPr>
              <p:cNvPr id="81"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chemeClr val="tx1"/>
              </a:solidFill>
              <a:ln>
                <a:noFill/>
              </a:ln>
              <a:extLst/>
            </p:spPr>
            <p:txBody>
              <a:bodyPr vert="horz" wrap="square" lIns="89642" tIns="44821" rIns="89642" bIns="44821" numCol="1" rtlCol="0" anchor="t" anchorCtr="0" compatLnSpc="1">
                <a:prstTxWarp prst="textNoShape">
                  <a:avLst/>
                </a:prstTxWarp>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97" name="Group 96"/>
            <p:cNvGrpSpPr/>
            <p:nvPr/>
          </p:nvGrpSpPr>
          <p:grpSpPr>
            <a:xfrm>
              <a:off x="541175" y="1119364"/>
              <a:ext cx="2231136" cy="1197454"/>
              <a:chOff x="541175" y="1119364"/>
              <a:chExt cx="2231136" cy="1197454"/>
            </a:xfrm>
          </p:grpSpPr>
          <p:sp>
            <p:nvSpPr>
              <p:cNvPr id="96" name="Rectangle 95"/>
              <p:cNvSpPr/>
              <p:nvPr/>
            </p:nvSpPr>
            <p:spPr bwMode="auto">
              <a:xfrm>
                <a:off x="541175" y="1119364"/>
                <a:ext cx="2231136" cy="1197454"/>
              </a:xfrm>
              <a:prstGeom prst="rect">
                <a:avLst/>
              </a:prstGeom>
              <a:no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ts val="588"/>
                  </a:spcBef>
                  <a:spcAft>
                    <a:spcPct val="0"/>
                  </a:spcAft>
                  <a:buClrTx/>
                  <a:buSzTx/>
                  <a:buFontTx/>
                  <a:buNone/>
                  <a:tabLst/>
                  <a:defRPr/>
                </a:pPr>
                <a:endParaRPr kumimoji="0" lang="en-US" sz="2745" b="0"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sp>
            <p:nvSpPr>
              <p:cNvPr id="89" name="Rectangle 88"/>
              <p:cNvSpPr/>
              <p:nvPr/>
            </p:nvSpPr>
            <p:spPr bwMode="auto">
              <a:xfrm>
                <a:off x="1129355" y="1932277"/>
                <a:ext cx="1054776" cy="2769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rPr>
                  <a:t>Web Apps</a:t>
                </a:r>
              </a:p>
            </p:txBody>
          </p:sp>
          <p:pic>
            <p:nvPicPr>
              <p:cNvPr id="90" name="Picture 7"/>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grpSp>
        <p:nvGrpSpPr>
          <p:cNvPr id="75" name="Group 74"/>
          <p:cNvGrpSpPr/>
          <p:nvPr/>
        </p:nvGrpSpPr>
        <p:grpSpPr>
          <a:xfrm>
            <a:off x="530537" y="2600941"/>
            <a:ext cx="8234383" cy="995439"/>
            <a:chOff x="541175" y="2652598"/>
            <a:chExt cx="8399500" cy="1015400"/>
          </a:xfrm>
          <a:solidFill>
            <a:schemeClr val="accent1">
              <a:lumMod val="75000"/>
            </a:schemeClr>
          </a:solidFill>
        </p:grpSpPr>
        <p:sp>
          <p:nvSpPr>
            <p:cNvPr id="76" name="Rectangle 75"/>
            <p:cNvSpPr/>
            <p:nvPr/>
          </p:nvSpPr>
          <p:spPr bwMode="auto">
            <a:xfrm>
              <a:off x="541175" y="2652660"/>
              <a:ext cx="8399500" cy="1015338"/>
            </a:xfrm>
            <a:prstGeom prst="rect">
              <a:avLst/>
            </a:prstGeom>
            <a:grpFill/>
            <a:ln w="31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3137" b="1" i="0" u="none" strike="noStrike" kern="0" cap="none" spc="0" normalizeH="0" baseline="0" noProof="0" dirty="0">
                  <a:ln>
                    <a:noFill/>
                  </a:ln>
                  <a:solidFill>
                    <a:schemeClr val="tx1"/>
                  </a:solidFill>
                  <a:effectLst/>
                  <a:uLnTx/>
                  <a:uFillTx/>
                </a:rPr>
                <a:t>ML API service</a:t>
              </a:r>
              <a:endParaRPr kumimoji="0" lang="en-US" sz="2745" b="0" i="0" u="none" strike="noStrike" kern="0" cap="none" spc="0" normalizeH="0" baseline="0" noProof="0" dirty="0">
                <a:ln>
                  <a:noFill/>
                </a:ln>
                <a:solidFill>
                  <a:schemeClr val="tx1"/>
                </a:solidFill>
                <a:effectLst/>
                <a:uLnTx/>
                <a:uFillTx/>
              </a:endParaRPr>
            </a:p>
          </p:txBody>
        </p:sp>
        <p:cxnSp>
          <p:nvCxnSpPr>
            <p:cNvPr id="77" name="Straight Connector 76"/>
            <p:cNvCxnSpPr/>
            <p:nvPr/>
          </p:nvCxnSpPr>
          <p:spPr>
            <a:xfrm>
              <a:off x="5155668" y="2652598"/>
              <a:ext cx="0" cy="1015400"/>
            </a:xfrm>
            <a:prstGeom prst="line">
              <a:avLst/>
            </a:prstGeom>
            <a:grpFill/>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173917" y="2846397"/>
              <a:ext cx="2604505" cy="627864"/>
            </a:xfrm>
            <a:prstGeom prst="rect">
              <a:avLst/>
            </a:prstGeom>
            <a:grp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Developer</a:t>
              </a:r>
            </a:p>
          </p:txBody>
        </p:sp>
      </p:grpSp>
    </p:spTree>
    <p:extLst>
      <p:ext uri="{BB962C8B-B14F-4D97-AF65-F5344CB8AC3E}">
        <p14:creationId xmlns:p14="http://schemas.microsoft.com/office/powerpoint/2010/main" val="121546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1" nodeType="clickEffect">
                                  <p:stCondLst>
                                    <p:cond delay="0"/>
                                  </p:stCondLst>
                                  <p:childTnLst>
                                    <p:animMotion origin="layout" path="M 0.0748 4.89333E-6 L 0.17449 4.89333E-6 " pathEditMode="relative" rAng="0" ptsTypes="AA">
                                      <p:cBhvr>
                                        <p:cTn id="14" dur="500" fill="hold"/>
                                        <p:tgtEl>
                                          <p:spTgt spid="14"/>
                                        </p:tgtEl>
                                        <p:attrNameLst>
                                          <p:attrName>ppt_x</p:attrName>
                                          <p:attrName>ppt_y</p:attrName>
                                        </p:attrNameLst>
                                      </p:cBhvr>
                                      <p:rCtr x="4978" y="0"/>
                                    </p:animMotion>
                                  </p:childTnLst>
                                </p:cTn>
                              </p:par>
                              <p:par>
                                <p:cTn id="15" presetID="10" presetClass="entr" presetSubtype="0" fill="hold" nodeType="withEffect">
                                  <p:stCondLst>
                                    <p:cond delay="3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barn(outVertical)">
                                      <p:cBhvr>
                                        <p:cTn id="22" dur="500"/>
                                        <p:tgtEl>
                                          <p:spTgt spid="66"/>
                                        </p:tgtEl>
                                      </p:cBhvr>
                                    </p:animEffect>
                                  </p:childTnLst>
                                </p:cTn>
                              </p:par>
                              <p:par>
                                <p:cTn id="23" presetID="10" presetClass="entr" presetSubtype="0" fill="hold" nodeType="withEffect">
                                  <p:stCondLst>
                                    <p:cond delay="45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4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45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45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 presetClass="exit" presetSubtype="0" fill="hold" grpId="2" nodeType="withEffect">
                                  <p:stCondLst>
                                    <p:cond delay="100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63" presetClass="path" presetSubtype="0" accel="50000" decel="50000" fill="hold" nodeType="clickEffect">
                                  <p:stCondLst>
                                    <p:cond delay="0"/>
                                  </p:stCondLst>
                                  <p:childTnLst>
                                    <p:animMotion origin="layout" path="M 0.00012 4.89333E-6 L 0.02246 4.89333E-6 " pathEditMode="relative" rAng="0" ptsTypes="AA">
                                      <p:cBhvr>
                                        <p:cTn id="40" dur="500" fill="hold"/>
                                        <p:tgtEl>
                                          <p:spTgt spid="67"/>
                                        </p:tgtEl>
                                        <p:attrNameLst>
                                          <p:attrName>ppt_x</p:attrName>
                                          <p:attrName>ppt_y</p:attrName>
                                        </p:attrNameLst>
                                      </p:cBhvr>
                                      <p:rCtr x="1111" y="0"/>
                                    </p:animMotion>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500"/>
                                        <p:tgtEl>
                                          <p:spTgt spid="74"/>
                                        </p:tgtEl>
                                      </p:cBhvr>
                                    </p:animEffect>
                                  </p:childTnLst>
                                </p:cTn>
                              </p:par>
                              <p:par>
                                <p:cTn id="52" presetID="64" presetClass="path" presetSubtype="0" accel="50000" decel="50000" fill="hold" grpId="1" nodeType="withEffect">
                                  <p:stCondLst>
                                    <p:cond delay="0"/>
                                  </p:stCondLst>
                                  <p:childTnLst>
                                    <p:animMotion origin="layout" path="M 3.84733E-6 0.04449 L 3.84733E-6 -4.58012E-6 " pathEditMode="relative" rAng="0" ptsTypes="AA">
                                      <p:cBhvr>
                                        <p:cTn id="53" dur="500" fill="hold"/>
                                        <p:tgtEl>
                                          <p:spTgt spid="74"/>
                                        </p:tgtEl>
                                        <p:attrNameLst>
                                          <p:attrName>ppt_x</p:attrName>
                                          <p:attrName>ppt_y</p:attrName>
                                        </p:attrNameLst>
                                      </p:cBhvr>
                                      <p:rCtr x="0" y="-2224"/>
                                    </p:animMotion>
                                  </p:childTnLst>
                                </p:cTn>
                              </p:par>
                              <p:par>
                                <p:cTn id="54" presetID="10" presetClass="entr" presetSubtype="0" fill="hold" nodeType="withEffect">
                                  <p:stCondLst>
                                    <p:cond delay="50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fade">
                                      <p:cBhvr>
                                        <p:cTn id="60" dur="500"/>
                                        <p:tgtEl>
                                          <p:spTgt spid="100"/>
                                        </p:tgtEl>
                                      </p:cBhvr>
                                    </p:animEffect>
                                  </p:childTnLst>
                                </p:cTn>
                              </p:par>
                            </p:childTnLst>
                          </p:cTn>
                        </p:par>
                      </p:childTnLst>
                    </p:cTn>
                  </p:par>
                  <p:par>
                    <p:cTn id="61" fill="hold">
                      <p:stCondLst>
                        <p:cond delay="indefinite"/>
                      </p:stCondLst>
                      <p:childTnLst>
                        <p:par>
                          <p:cTn id="62" fill="hold">
                            <p:stCondLst>
                              <p:cond delay="0"/>
                            </p:stCondLst>
                            <p:childTnLst>
                              <p:par>
                                <p:cTn id="63" presetID="64" presetClass="path" presetSubtype="0" accel="50000" decel="50000" fill="hold" nodeType="clickEffect">
                                  <p:stCondLst>
                                    <p:cond delay="0"/>
                                  </p:stCondLst>
                                  <p:childTnLst>
                                    <p:animMotion origin="layout" path="M -2.55297E-9 -0.07489 L -2.55297E-9 -0.13141 " pathEditMode="relative" rAng="0" ptsTypes="AA">
                                      <p:cBhvr>
                                        <p:cTn id="64" dur="500" fill="hold"/>
                                        <p:tgtEl>
                                          <p:spTgt spid="100"/>
                                        </p:tgtEl>
                                        <p:attrNameLst>
                                          <p:attrName>ppt_x</p:attrName>
                                          <p:attrName>ppt_y</p:attrName>
                                        </p:attrNameLst>
                                      </p:cBhvr>
                                      <p:rCtr x="0" y="-2837"/>
                                    </p:animMotion>
                                  </p:childTnLst>
                                </p:cTn>
                              </p:par>
                              <p:par>
                                <p:cTn id="65" presetID="10" presetClass="entr" presetSubtype="0" fill="hold" nodeType="withEffect">
                                  <p:stCondLst>
                                    <p:cond delay="25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14" grpId="0" animBg="1"/>
      <p:bldP spid="14" grpId="1" animBg="1"/>
      <p:bldP spid="14"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Machine Learning</a:t>
            </a:r>
            <a:endParaRPr lang="en-US" dirty="0"/>
          </a:p>
        </p:txBody>
      </p:sp>
      <p:pic>
        <p:nvPicPr>
          <p:cNvPr id="3" name="Picture 2"/>
          <p:cNvPicPr>
            <a:picLocks noChangeAspect="1"/>
          </p:cNvPicPr>
          <p:nvPr/>
        </p:nvPicPr>
        <p:blipFill rotWithShape="1">
          <a:blip r:embed="rId3"/>
          <a:srcRect l="855"/>
          <a:stretch/>
        </p:blipFill>
        <p:spPr>
          <a:xfrm>
            <a:off x="267355" y="1034456"/>
            <a:ext cx="9612429" cy="5697160"/>
          </a:xfrm>
          <a:prstGeom prst="rect">
            <a:avLst/>
          </a:prstGeom>
        </p:spPr>
      </p:pic>
      <p:sp>
        <p:nvSpPr>
          <p:cNvPr id="5" name="Right Brace 4"/>
          <p:cNvSpPr/>
          <p:nvPr/>
        </p:nvSpPr>
        <p:spPr>
          <a:xfrm>
            <a:off x="4000774" y="2531046"/>
            <a:ext cx="376881" cy="104608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 name="TextBox 5"/>
          <p:cNvSpPr txBox="1"/>
          <p:nvPr/>
        </p:nvSpPr>
        <p:spPr>
          <a:xfrm>
            <a:off x="4674239" y="2873052"/>
            <a:ext cx="1026499" cy="362072"/>
          </a:xfrm>
          <a:prstGeom prst="rect">
            <a:avLst/>
          </a:prstGeom>
          <a:solidFill>
            <a:schemeClr val="accent1">
              <a:lumMod val="50000"/>
            </a:schemeClr>
          </a:solidFill>
        </p:spPr>
        <p:txBody>
          <a:bodyPr wrap="non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rPr>
              <a:t>Data I/O</a:t>
            </a:r>
          </a:p>
        </p:txBody>
      </p:sp>
      <p:sp>
        <p:nvSpPr>
          <p:cNvPr id="7" name="Right Brace 6"/>
          <p:cNvSpPr/>
          <p:nvPr/>
        </p:nvSpPr>
        <p:spPr>
          <a:xfrm>
            <a:off x="4000774" y="3803148"/>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4674527" y="3845835"/>
            <a:ext cx="3965676" cy="362072"/>
          </a:xfrm>
          <a:prstGeom prst="rect">
            <a:avLst/>
          </a:prstGeom>
          <a:solidFill>
            <a:schemeClr val="accent1">
              <a:lumMod val="50000"/>
            </a:schemeClr>
          </a:solid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rPr>
              <a:t>Taking Data &amp; preparing for Analysis</a:t>
            </a:r>
          </a:p>
        </p:txBody>
      </p:sp>
      <p:sp>
        <p:nvSpPr>
          <p:cNvPr id="9" name="Right Brace 8"/>
          <p:cNvSpPr/>
          <p:nvPr/>
        </p:nvSpPr>
        <p:spPr>
          <a:xfrm>
            <a:off x="3978153" y="4277609"/>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 name="TextBox 9"/>
          <p:cNvSpPr txBox="1"/>
          <p:nvPr/>
        </p:nvSpPr>
        <p:spPr>
          <a:xfrm>
            <a:off x="4651907" y="4320297"/>
            <a:ext cx="6906647" cy="331899"/>
          </a:xfrm>
          <a:prstGeom prst="rect">
            <a:avLst/>
          </a:prstGeom>
          <a:solidFill>
            <a:schemeClr val="accent1">
              <a:lumMod val="50000"/>
            </a:schemeClr>
          </a:solid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rPr>
              <a:t>Dimensionality reduction. E.g. Kinect measures 1000 points, 6 are relevant</a:t>
            </a:r>
          </a:p>
        </p:txBody>
      </p:sp>
      <p:sp>
        <p:nvSpPr>
          <p:cNvPr id="11" name="Right Brace 10"/>
          <p:cNvSpPr/>
          <p:nvPr/>
        </p:nvSpPr>
        <p:spPr>
          <a:xfrm>
            <a:off x="3978153" y="4782760"/>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4651907" y="4825448"/>
            <a:ext cx="6906647" cy="331899"/>
          </a:xfrm>
          <a:prstGeom prst="rect">
            <a:avLst/>
          </a:prstGeom>
          <a:solidFill>
            <a:schemeClr val="accent1">
              <a:lumMod val="50000"/>
            </a:schemeClr>
          </a:solid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rPr>
              <a:t>Fitting Model selection; calibration; assessment</a:t>
            </a:r>
          </a:p>
        </p:txBody>
      </p:sp>
      <p:sp>
        <p:nvSpPr>
          <p:cNvPr id="13" name="Right Brace 12"/>
          <p:cNvSpPr/>
          <p:nvPr/>
        </p:nvSpPr>
        <p:spPr>
          <a:xfrm>
            <a:off x="3978153" y="5224694"/>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4651907" y="5267381"/>
            <a:ext cx="6906647" cy="331899"/>
          </a:xfrm>
          <a:prstGeom prst="rect">
            <a:avLst/>
          </a:prstGeom>
          <a:solidFill>
            <a:schemeClr val="accent1">
              <a:lumMod val="50000"/>
            </a:schemeClr>
          </a:solid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rPr>
              <a:t>R – free scripts/graphics, many packages based on Vector Data.</a:t>
            </a:r>
          </a:p>
        </p:txBody>
      </p:sp>
      <p:sp>
        <p:nvSpPr>
          <p:cNvPr id="15" name="Right Brace 14"/>
          <p:cNvSpPr/>
          <p:nvPr/>
        </p:nvSpPr>
        <p:spPr>
          <a:xfrm>
            <a:off x="3974186" y="5673671"/>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4647940" y="5716359"/>
            <a:ext cx="6910615" cy="331899"/>
          </a:xfrm>
          <a:prstGeom prst="rect">
            <a:avLst/>
          </a:prstGeom>
          <a:solidFill>
            <a:schemeClr val="accent1">
              <a:lumMod val="50000"/>
            </a:schemeClr>
          </a:solid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rPr>
              <a:t>Metrics to allow us to describe the data. E.g. Mean, Correlation…</a:t>
            </a:r>
          </a:p>
        </p:txBody>
      </p:sp>
      <p:sp>
        <p:nvSpPr>
          <p:cNvPr id="17" name="Right Brace 16"/>
          <p:cNvSpPr/>
          <p:nvPr/>
        </p:nvSpPr>
        <p:spPr>
          <a:xfrm>
            <a:off x="3974186" y="6109431"/>
            <a:ext cx="376881" cy="44897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8" name="TextBox 17"/>
          <p:cNvSpPr txBox="1"/>
          <p:nvPr/>
        </p:nvSpPr>
        <p:spPr>
          <a:xfrm>
            <a:off x="4647940" y="6152119"/>
            <a:ext cx="6910615" cy="331899"/>
          </a:xfrm>
          <a:prstGeom prst="rect">
            <a:avLst/>
          </a:prstGeom>
          <a:solidFill>
            <a:schemeClr val="accent1">
              <a:lumMod val="50000"/>
            </a:schemeClr>
          </a:solidFill>
        </p:spPr>
        <p:txBody>
          <a:bodyPr wrap="square"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rPr>
              <a:t>Tools used for Text Input. E.g. ‘What is the theme of this essay?’</a:t>
            </a:r>
          </a:p>
        </p:txBody>
      </p:sp>
    </p:spTree>
    <p:extLst>
      <p:ext uri="{BB962C8B-B14F-4D97-AF65-F5344CB8AC3E}">
        <p14:creationId xmlns:p14="http://schemas.microsoft.com/office/powerpoint/2010/main" val="41617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7351" y="-2872898"/>
            <a:ext cx="6162920" cy="61629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ko-KR" altLang="en-US" sz="1765" b="0" i="0" u="none" strike="noStrike" kern="1200" cap="none" spc="0" normalizeH="0" baseline="0" noProof="0">
              <a:ln>
                <a:noFill/>
              </a:ln>
              <a:solidFill>
                <a:srgbClr val="060F18"/>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1602" y="2401901"/>
            <a:ext cx="9523116" cy="4123509"/>
          </a:xfrm>
          <a:prstGeom prst="rect">
            <a:avLst/>
          </a:prstGeom>
        </p:spPr>
      </p:pic>
    </p:spTree>
    <p:extLst>
      <p:ext uri="{BB962C8B-B14F-4D97-AF65-F5344CB8AC3E}">
        <p14:creationId xmlns:p14="http://schemas.microsoft.com/office/powerpoint/2010/main" val="3751978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288344" cy="6858000"/>
          </a:xfrm>
          <a:prstGeom prst="rect">
            <a:avLst/>
          </a:prstGeom>
        </p:spPr>
      </p:pic>
      <p:sp>
        <p:nvSpPr>
          <p:cNvPr id="5" name="직사각형 4"/>
          <p:cNvSpPr/>
          <p:nvPr/>
        </p:nvSpPr>
        <p:spPr>
          <a:xfrm>
            <a:off x="1062576" y="1136374"/>
            <a:ext cx="2760962" cy="7078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000" b="1" i="0" u="none" strike="noStrike" kern="0" cap="none" spc="0" normalizeH="0" baseline="0" noProof="0" dirty="0">
                <a:ln>
                  <a:noFill/>
                </a:ln>
                <a:solidFill>
                  <a:sysClr val="windowText" lastClr="000000"/>
                </a:solidFill>
                <a:effectLst/>
                <a:uLnTx/>
                <a:uFillTx/>
              </a:rPr>
              <a:t>IU</a:t>
            </a:r>
            <a:endParaRPr kumimoji="0" lang="ko-KR" altLang="en-US" sz="4000" b="1" i="0" u="none" strike="noStrike" kern="0" cap="none" spc="0" normalizeH="0" baseline="0" noProof="0" dirty="0">
              <a:ln>
                <a:noFill/>
              </a:ln>
              <a:solidFill>
                <a:sysClr val="windowText" lastClr="000000"/>
              </a:solidFill>
              <a:effectLst/>
              <a:uLnTx/>
              <a:uFillTx/>
            </a:endParaRPr>
          </a:p>
        </p:txBody>
      </p:sp>
      <p:pic>
        <p:nvPicPr>
          <p:cNvPr id="7" name="그림 6"/>
          <p:cNvPicPr>
            <a:picLocks noChangeAspect="1"/>
          </p:cNvPicPr>
          <p:nvPr/>
        </p:nvPicPr>
        <p:blipFill>
          <a:blip r:embed="rId3" cstate="print">
            <a:extLst>
              <a:ext uri="{BEBA8EAE-BF5A-486C-A8C5-ECC9F3942E4B}">
                <a14:imgProps xmlns:a14="http://schemas.microsoft.com/office/drawing/2010/main">
                  <a14:imgLayer r:embed="rId4">
                    <a14:imgEffect>
                      <a14:backgroundRemoval t="3653" b="97771" l="5732" r="97090"/>
                    </a14:imgEffect>
                  </a14:imgLayer>
                </a14:imgProps>
              </a:ext>
              <a:ext uri="{28A0092B-C50C-407E-A947-70E740481C1C}">
                <a14:useLocalDpi xmlns:a14="http://schemas.microsoft.com/office/drawing/2010/main" val="0"/>
              </a:ext>
            </a:extLst>
          </a:blip>
          <a:stretch>
            <a:fillRect/>
          </a:stretch>
        </p:blipFill>
        <p:spPr>
          <a:xfrm>
            <a:off x="8072975" y="212035"/>
            <a:ext cx="3512729" cy="5002696"/>
          </a:xfrm>
          <a:prstGeom prst="rect">
            <a:avLst/>
          </a:prstGeom>
        </p:spPr>
      </p:pic>
    </p:spTree>
    <p:extLst>
      <p:ext uri="{BB962C8B-B14F-4D97-AF65-F5344CB8AC3E}">
        <p14:creationId xmlns:p14="http://schemas.microsoft.com/office/powerpoint/2010/main" val="23101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3012" y="1842052"/>
            <a:ext cx="9181039" cy="960263"/>
          </a:xfrm>
          <a:prstGeom prst="rect">
            <a:avLst/>
          </a:prstGeom>
          <a:noFill/>
        </p:spPr>
        <p:txBody>
          <a:bodyPr wrap="none" lIns="182880" tIns="146304" rIns="182880" bIns="146304" rtlCol="0">
            <a:spAutoFit/>
          </a:bodyPr>
          <a:lstStyle/>
          <a:p>
            <a:pPr>
              <a:lnSpc>
                <a:spcPct val="90000"/>
              </a:lnSpc>
              <a:spcAft>
                <a:spcPts val="600"/>
              </a:spcAft>
            </a:pPr>
            <a:r>
              <a:rPr lang="en-US" altLang="ko-KR" sz="4800" b="1" dirty="0">
                <a:solidFill>
                  <a:schemeClr val="bg1"/>
                </a:solidFill>
              </a:rPr>
              <a:t>Cloud</a:t>
            </a:r>
            <a:r>
              <a:rPr lang="ko-KR" altLang="en-US" sz="4800" b="1" dirty="0">
                <a:solidFill>
                  <a:schemeClr val="bg1"/>
                </a:solidFill>
              </a:rPr>
              <a:t>는 역시</a:t>
            </a:r>
            <a:r>
              <a:rPr lang="en-US" altLang="ko-KR" sz="4800" b="1" dirty="0">
                <a:solidFill>
                  <a:schemeClr val="bg1"/>
                </a:solidFill>
              </a:rPr>
              <a:t>? (                   )</a:t>
            </a:r>
          </a:p>
        </p:txBody>
      </p:sp>
      <p:sp>
        <p:nvSpPr>
          <p:cNvPr id="3" name="TextBox 2"/>
          <p:cNvSpPr txBox="1"/>
          <p:nvPr/>
        </p:nvSpPr>
        <p:spPr>
          <a:xfrm>
            <a:off x="6873030" y="1842052"/>
            <a:ext cx="2215991" cy="960263"/>
          </a:xfrm>
          <a:prstGeom prst="rect">
            <a:avLst/>
          </a:prstGeom>
          <a:noFill/>
        </p:spPr>
        <p:txBody>
          <a:bodyPr wrap="none" lIns="182880" tIns="146304" rIns="182880" bIns="146304" rtlCol="0">
            <a:spAutoFit/>
          </a:bodyPr>
          <a:lstStyle/>
          <a:p>
            <a:pPr>
              <a:lnSpc>
                <a:spcPct val="90000"/>
              </a:lnSpc>
              <a:spcAft>
                <a:spcPts val="600"/>
              </a:spcAft>
            </a:pPr>
            <a:r>
              <a:rPr lang="ko-KR" altLang="en-US" sz="4800" b="1" dirty="0">
                <a:solidFill>
                  <a:schemeClr val="bg1"/>
                </a:solidFill>
              </a:rPr>
              <a:t>아마존</a:t>
            </a:r>
            <a:endParaRPr lang="en-US" altLang="ko-KR" sz="4800" b="1" dirty="0">
              <a:solidFill>
                <a:schemeClr val="bg1"/>
              </a:solidFill>
            </a:endParaRPr>
          </a:p>
        </p:txBody>
      </p:sp>
    </p:spTree>
    <p:extLst>
      <p:ext uri="{BB962C8B-B14F-4D97-AF65-F5344CB8AC3E}">
        <p14:creationId xmlns:p14="http://schemas.microsoft.com/office/powerpoint/2010/main" val="1843625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cloudit4you.files.wordpress.com/2015/06/aws-arch-overview-analytics-t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08487" cy="626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678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p:cNvSpPr txBox="1"/>
          <p:nvPr/>
        </p:nvSpPr>
        <p:spPr>
          <a:xfrm>
            <a:off x="2533942" y="3429000"/>
            <a:ext cx="2038058" cy="1037207"/>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Application</a:t>
            </a:r>
          </a:p>
          <a:p>
            <a:pPr>
              <a:lnSpc>
                <a:spcPct val="90000"/>
              </a:lnSpc>
              <a:spcAft>
                <a:spcPts val="600"/>
              </a:spcAft>
            </a:pPr>
            <a:r>
              <a:rPr lang="en-US" altLang="ko-KR" sz="2400" b="1" dirty="0">
                <a:solidFill>
                  <a:schemeClr val="bg1"/>
                </a:solidFill>
              </a:rPr>
              <a:t>Service</a:t>
            </a:r>
            <a:endParaRPr lang="ko-KR" altLang="en-US" sz="2400" b="1" dirty="0" err="1">
              <a:solidFill>
                <a:schemeClr val="bg1"/>
              </a:solidFill>
            </a:endParaRPr>
          </a:p>
        </p:txBody>
      </p:sp>
      <p:sp>
        <p:nvSpPr>
          <p:cNvPr id="8" name="TextBox 7"/>
          <p:cNvSpPr txBox="1"/>
          <p:nvPr/>
        </p:nvSpPr>
        <p:spPr>
          <a:xfrm>
            <a:off x="609600" y="1232451"/>
            <a:ext cx="1693797"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Compute</a:t>
            </a:r>
            <a:endParaRPr lang="ko-KR" altLang="en-US" sz="2400" b="1" dirty="0" err="1">
              <a:solidFill>
                <a:schemeClr val="bg1"/>
              </a:solidFill>
            </a:endParaRPr>
          </a:p>
        </p:txBody>
      </p:sp>
      <p:sp>
        <p:nvSpPr>
          <p:cNvPr id="9" name="TextBox 8"/>
          <p:cNvSpPr txBox="1"/>
          <p:nvPr/>
        </p:nvSpPr>
        <p:spPr>
          <a:xfrm>
            <a:off x="3552971" y="0"/>
            <a:ext cx="1485728"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Storage</a:t>
            </a:r>
            <a:endParaRPr lang="ko-KR" altLang="en-US" sz="2400" b="1" dirty="0" err="1">
              <a:solidFill>
                <a:schemeClr val="bg1"/>
              </a:solidFill>
            </a:endParaRPr>
          </a:p>
        </p:txBody>
      </p:sp>
      <p:sp>
        <p:nvSpPr>
          <p:cNvPr id="10" name="TextBox 9"/>
          <p:cNvSpPr txBox="1"/>
          <p:nvPr/>
        </p:nvSpPr>
        <p:spPr>
          <a:xfrm>
            <a:off x="4226393" y="2549428"/>
            <a:ext cx="1624612"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Network</a:t>
            </a:r>
            <a:endParaRPr lang="ko-KR" altLang="en-US" sz="2400" b="1" dirty="0" err="1">
              <a:solidFill>
                <a:schemeClr val="bg1"/>
              </a:solidFill>
            </a:endParaRPr>
          </a:p>
        </p:txBody>
      </p:sp>
      <p:sp>
        <p:nvSpPr>
          <p:cNvPr id="11" name="TextBox 10"/>
          <p:cNvSpPr txBox="1"/>
          <p:nvPr/>
        </p:nvSpPr>
        <p:spPr>
          <a:xfrm>
            <a:off x="5038699" y="1445960"/>
            <a:ext cx="2310569"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Data Analysis</a:t>
            </a:r>
            <a:endParaRPr lang="ko-KR" altLang="en-US" sz="2400" b="1" dirty="0" err="1">
              <a:solidFill>
                <a:schemeClr val="bg1"/>
              </a:solidFill>
            </a:endParaRPr>
          </a:p>
        </p:txBody>
      </p:sp>
      <p:sp>
        <p:nvSpPr>
          <p:cNvPr id="12" name="TextBox 11"/>
          <p:cNvSpPr txBox="1"/>
          <p:nvPr/>
        </p:nvSpPr>
        <p:spPr>
          <a:xfrm>
            <a:off x="6478473" y="2030824"/>
            <a:ext cx="2292935"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Management</a:t>
            </a:r>
            <a:endParaRPr lang="ko-KR" altLang="en-US" sz="2400" b="1" dirty="0" err="1">
              <a:solidFill>
                <a:schemeClr val="bg1"/>
              </a:solidFill>
            </a:endParaRPr>
          </a:p>
        </p:txBody>
      </p:sp>
    </p:spTree>
    <p:extLst>
      <p:ext uri="{BB962C8B-B14F-4D97-AF65-F5344CB8AC3E}">
        <p14:creationId xmlns:p14="http://schemas.microsoft.com/office/powerpoint/2010/main" val="185755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BEBA8EAE-BF5A-486C-A8C5-ECC9F3942E4B}">
                <a14:imgProps xmlns:a14="http://schemas.microsoft.com/office/drawing/2010/main">
                  <a14:imgLayer r:embed="rId3">
                    <a14:imgEffect>
                      <a14:backgroundRemoval t="3653" b="97771" l="5732" r="97090"/>
                    </a14:imgEffect>
                  </a14:imgLayer>
                </a14:imgProps>
              </a:ext>
              <a:ext uri="{28A0092B-C50C-407E-A947-70E740481C1C}">
                <a14:useLocalDpi xmlns:a14="http://schemas.microsoft.com/office/drawing/2010/main" val="0"/>
              </a:ext>
            </a:extLst>
          </a:blip>
          <a:stretch>
            <a:fillRect/>
          </a:stretch>
        </p:blipFill>
        <p:spPr>
          <a:xfrm>
            <a:off x="731717" y="2464905"/>
            <a:ext cx="1200376" cy="1709530"/>
          </a:xfrm>
          <a:prstGeom prst="rect">
            <a:avLst/>
          </a:prstGeom>
        </p:spPr>
      </p:pic>
      <p:pic>
        <p:nvPicPr>
          <p:cNvPr id="5" name="그림 4"/>
          <p:cNvPicPr>
            <a:picLocks noChangeAspect="1"/>
          </p:cNvPicPr>
          <p:nvPr/>
        </p:nvPicPr>
        <p:blipFill>
          <a:blip r:embed="rId2" cstate="print">
            <a:extLst>
              <a:ext uri="{BEBA8EAE-BF5A-486C-A8C5-ECC9F3942E4B}">
                <a14:imgProps xmlns:a14="http://schemas.microsoft.com/office/drawing/2010/main">
                  <a14:imgLayer r:embed="rId3">
                    <a14:imgEffect>
                      <a14:backgroundRemoval t="3653" b="97771" l="5732" r="97090"/>
                    </a14:imgEffect>
                  </a14:imgLayer>
                </a14:imgProps>
              </a:ext>
              <a:ext uri="{28A0092B-C50C-407E-A947-70E740481C1C}">
                <a14:useLocalDpi xmlns:a14="http://schemas.microsoft.com/office/drawing/2010/main" val="0"/>
              </a:ext>
            </a:extLst>
          </a:blip>
          <a:stretch>
            <a:fillRect/>
          </a:stretch>
        </p:blipFill>
        <p:spPr>
          <a:xfrm>
            <a:off x="2149174" y="2464905"/>
            <a:ext cx="1200376" cy="1709530"/>
          </a:xfrm>
          <a:prstGeom prst="rect">
            <a:avLst/>
          </a:prstGeom>
        </p:spPr>
      </p:pic>
      <p:pic>
        <p:nvPicPr>
          <p:cNvPr id="6" name="그림 5"/>
          <p:cNvPicPr>
            <a:picLocks noChangeAspect="1"/>
          </p:cNvPicPr>
          <p:nvPr/>
        </p:nvPicPr>
        <p:blipFill>
          <a:blip r:embed="rId2" cstate="print">
            <a:extLst>
              <a:ext uri="{BEBA8EAE-BF5A-486C-A8C5-ECC9F3942E4B}">
                <a14:imgProps xmlns:a14="http://schemas.microsoft.com/office/drawing/2010/main">
                  <a14:imgLayer r:embed="rId3">
                    <a14:imgEffect>
                      <a14:backgroundRemoval t="3653" b="97771" l="5732" r="97090"/>
                    </a14:imgEffect>
                  </a14:imgLayer>
                </a14:imgProps>
              </a:ext>
              <a:ext uri="{28A0092B-C50C-407E-A947-70E740481C1C}">
                <a14:useLocalDpi xmlns:a14="http://schemas.microsoft.com/office/drawing/2010/main" val="0"/>
              </a:ext>
            </a:extLst>
          </a:blip>
          <a:stretch>
            <a:fillRect/>
          </a:stretch>
        </p:blipFill>
        <p:spPr>
          <a:xfrm>
            <a:off x="3566631" y="2464905"/>
            <a:ext cx="1200376" cy="1709530"/>
          </a:xfrm>
          <a:prstGeom prst="rect">
            <a:avLst/>
          </a:prstGeom>
        </p:spPr>
      </p:pic>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7990" y="4799628"/>
            <a:ext cx="1150597" cy="1150597"/>
          </a:xfrm>
          <a:prstGeom prst="rect">
            <a:avLst/>
          </a:prstGeom>
        </p:spPr>
      </p:pic>
      <p:pic>
        <p:nvPicPr>
          <p:cNvPr id="7" name="그림 6"/>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856298" y="1280782"/>
            <a:ext cx="1786128" cy="512064"/>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071" y="4978533"/>
            <a:ext cx="1150597" cy="1150597"/>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829" y="4799627"/>
            <a:ext cx="1150597" cy="1150597"/>
          </a:xfrm>
          <a:prstGeom prst="rect">
            <a:avLst/>
          </a:prstGeom>
        </p:spPr>
      </p:pic>
      <p:sp>
        <p:nvSpPr>
          <p:cNvPr id="10" name="왼쪽 중괄호 9"/>
          <p:cNvSpPr/>
          <p:nvPr/>
        </p:nvSpPr>
        <p:spPr>
          <a:xfrm rot="5400000">
            <a:off x="2623003" y="742184"/>
            <a:ext cx="225287" cy="2862344"/>
          </a:xfrm>
          <a:prstGeom prst="leftBrace">
            <a:avLst/>
          </a:prstGeom>
          <a:ln w="60325">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ko-KR" altLang="en-US"/>
          </a:p>
        </p:txBody>
      </p:sp>
      <p:sp>
        <p:nvSpPr>
          <p:cNvPr id="11" name="왼쪽 중괄호 10"/>
          <p:cNvSpPr/>
          <p:nvPr/>
        </p:nvSpPr>
        <p:spPr>
          <a:xfrm rot="16200000">
            <a:off x="2623003" y="2922167"/>
            <a:ext cx="225287" cy="2862344"/>
          </a:xfrm>
          <a:prstGeom prst="leftBrace">
            <a:avLst/>
          </a:prstGeom>
          <a:ln w="60325">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ko-KR" altLang="en-US"/>
          </a:p>
        </p:txBody>
      </p:sp>
      <p:sp>
        <p:nvSpPr>
          <p:cNvPr id="12" name="TextBox 11"/>
          <p:cNvSpPr txBox="1"/>
          <p:nvPr/>
        </p:nvSpPr>
        <p:spPr>
          <a:xfrm>
            <a:off x="4383900" y="1623749"/>
            <a:ext cx="2038058" cy="1037207"/>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Application</a:t>
            </a:r>
          </a:p>
          <a:p>
            <a:pPr>
              <a:lnSpc>
                <a:spcPct val="90000"/>
              </a:lnSpc>
              <a:spcAft>
                <a:spcPts val="600"/>
              </a:spcAft>
            </a:pPr>
            <a:r>
              <a:rPr lang="en-US" altLang="ko-KR" sz="2400" b="1" dirty="0">
                <a:solidFill>
                  <a:schemeClr val="bg1"/>
                </a:solidFill>
              </a:rPr>
              <a:t>Service</a:t>
            </a:r>
            <a:endParaRPr lang="ko-KR" altLang="en-US" sz="2400" b="1" dirty="0" err="1">
              <a:solidFill>
                <a:schemeClr val="bg1"/>
              </a:solidFill>
            </a:endParaRPr>
          </a:p>
        </p:txBody>
      </p:sp>
      <p:sp>
        <p:nvSpPr>
          <p:cNvPr id="13" name="TextBox 12"/>
          <p:cNvSpPr txBox="1"/>
          <p:nvPr/>
        </p:nvSpPr>
        <p:spPr>
          <a:xfrm>
            <a:off x="4791897" y="2716468"/>
            <a:ext cx="1693797"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Compute</a:t>
            </a:r>
            <a:endParaRPr lang="ko-KR" altLang="en-US" sz="2400" b="1" dirty="0" err="1">
              <a:solidFill>
                <a:schemeClr val="bg1"/>
              </a:solidFill>
            </a:endParaRPr>
          </a:p>
        </p:txBody>
      </p:sp>
      <p:sp>
        <p:nvSpPr>
          <p:cNvPr id="14" name="TextBox 13"/>
          <p:cNvSpPr txBox="1"/>
          <p:nvPr/>
        </p:nvSpPr>
        <p:spPr>
          <a:xfrm>
            <a:off x="3838294" y="4913017"/>
            <a:ext cx="1485728"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Storage</a:t>
            </a:r>
            <a:endParaRPr lang="ko-KR" altLang="en-US" sz="2400" b="1" dirty="0" err="1">
              <a:solidFill>
                <a:schemeClr val="bg1"/>
              </a:solidFill>
            </a:endParaRPr>
          </a:p>
        </p:txBody>
      </p:sp>
      <p:sp>
        <p:nvSpPr>
          <p:cNvPr id="15" name="TextBox 14"/>
          <p:cNvSpPr txBox="1"/>
          <p:nvPr/>
        </p:nvSpPr>
        <p:spPr>
          <a:xfrm>
            <a:off x="706827" y="769433"/>
            <a:ext cx="1624612"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Network</a:t>
            </a:r>
            <a:endParaRPr lang="ko-KR" altLang="en-US" sz="2400" b="1" dirty="0" err="1">
              <a:solidFill>
                <a:schemeClr val="bg1"/>
              </a:solidFill>
            </a:endParaRPr>
          </a:p>
        </p:txBody>
      </p:sp>
      <p:sp>
        <p:nvSpPr>
          <p:cNvPr id="16" name="TextBox 15"/>
          <p:cNvSpPr txBox="1"/>
          <p:nvPr/>
        </p:nvSpPr>
        <p:spPr>
          <a:xfrm>
            <a:off x="4483510" y="5556454"/>
            <a:ext cx="2310569"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Data Analysis</a:t>
            </a:r>
            <a:endParaRPr lang="ko-KR" altLang="en-US" sz="2400" b="1" dirty="0" err="1">
              <a:solidFill>
                <a:schemeClr val="bg1"/>
              </a:solidFill>
            </a:endParaRPr>
          </a:p>
        </p:txBody>
      </p:sp>
      <p:sp>
        <p:nvSpPr>
          <p:cNvPr id="17" name="TextBox 16"/>
          <p:cNvSpPr txBox="1"/>
          <p:nvPr/>
        </p:nvSpPr>
        <p:spPr>
          <a:xfrm>
            <a:off x="8162748" y="2783175"/>
            <a:ext cx="2292935"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b="1" dirty="0">
                <a:solidFill>
                  <a:schemeClr val="bg1"/>
                </a:solidFill>
              </a:rPr>
              <a:t>Management</a:t>
            </a:r>
            <a:endParaRPr lang="ko-KR" altLang="en-US" sz="2400" b="1" dirty="0" err="1">
              <a:solidFill>
                <a:schemeClr val="bg1"/>
              </a:solidFill>
            </a:endParaRPr>
          </a:p>
        </p:txBody>
      </p:sp>
      <p:sp>
        <p:nvSpPr>
          <p:cNvPr id="18" name="왼쪽 중괄호 17"/>
          <p:cNvSpPr/>
          <p:nvPr/>
        </p:nvSpPr>
        <p:spPr>
          <a:xfrm rot="10800000">
            <a:off x="7891760" y="776054"/>
            <a:ext cx="378782" cy="4642106"/>
          </a:xfrm>
          <a:prstGeom prst="leftBrac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729996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P spid="15" grpId="0"/>
      <p:bldP spid="16" grpId="0"/>
      <p:bldP spid="17"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3012" y="1842052"/>
            <a:ext cx="9181039" cy="960263"/>
          </a:xfrm>
          <a:prstGeom prst="rect">
            <a:avLst/>
          </a:prstGeom>
          <a:noFill/>
        </p:spPr>
        <p:txBody>
          <a:bodyPr wrap="none" lIns="182880" tIns="146304" rIns="182880" bIns="146304" rtlCol="0">
            <a:spAutoFit/>
          </a:bodyPr>
          <a:lstStyle/>
          <a:p>
            <a:pPr>
              <a:lnSpc>
                <a:spcPct val="90000"/>
              </a:lnSpc>
              <a:spcAft>
                <a:spcPts val="600"/>
              </a:spcAft>
            </a:pPr>
            <a:r>
              <a:rPr lang="en-US" altLang="ko-KR" sz="4800" b="1" dirty="0">
                <a:solidFill>
                  <a:schemeClr val="bg1"/>
                </a:solidFill>
              </a:rPr>
              <a:t>Cloud</a:t>
            </a:r>
            <a:r>
              <a:rPr lang="ko-KR" altLang="en-US" sz="4800" b="1" dirty="0">
                <a:solidFill>
                  <a:schemeClr val="bg1"/>
                </a:solidFill>
              </a:rPr>
              <a:t>는 역시</a:t>
            </a:r>
            <a:r>
              <a:rPr lang="en-US" altLang="ko-KR" sz="4800" b="1" dirty="0">
                <a:solidFill>
                  <a:schemeClr val="bg1"/>
                </a:solidFill>
              </a:rPr>
              <a:t>? (                   )</a:t>
            </a:r>
          </a:p>
        </p:txBody>
      </p:sp>
      <p:sp>
        <p:nvSpPr>
          <p:cNvPr id="3" name="TextBox 2"/>
          <p:cNvSpPr txBox="1"/>
          <p:nvPr/>
        </p:nvSpPr>
        <p:spPr>
          <a:xfrm>
            <a:off x="6618387" y="1842052"/>
            <a:ext cx="2885790" cy="960263"/>
          </a:xfrm>
          <a:prstGeom prst="rect">
            <a:avLst/>
          </a:prstGeom>
          <a:noFill/>
        </p:spPr>
        <p:txBody>
          <a:bodyPr wrap="none" lIns="182880" tIns="146304" rIns="182880" bIns="146304" rtlCol="0">
            <a:spAutoFit/>
          </a:bodyPr>
          <a:lstStyle/>
          <a:p>
            <a:pPr>
              <a:lnSpc>
                <a:spcPct val="90000"/>
              </a:lnSpc>
              <a:spcAft>
                <a:spcPts val="600"/>
              </a:spcAft>
            </a:pPr>
            <a:r>
              <a:rPr lang="en-US" altLang="ko-KR" sz="4800" b="1" dirty="0" err="1">
                <a:solidFill>
                  <a:schemeClr val="bg1"/>
                </a:solidFill>
              </a:rPr>
              <a:t>Mirosoft</a:t>
            </a:r>
            <a:endParaRPr lang="en-US" altLang="ko-KR" sz="4800" b="1" dirty="0">
              <a:solidFill>
                <a:schemeClr val="bg1"/>
              </a:solidFill>
            </a:endParaRPr>
          </a:p>
        </p:txBody>
      </p:sp>
    </p:spTree>
    <p:extLst>
      <p:ext uri="{BB962C8B-B14F-4D97-AF65-F5344CB8AC3E}">
        <p14:creationId xmlns:p14="http://schemas.microsoft.com/office/powerpoint/2010/main" val="3215995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IMING" val="|0.7"/>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0.xml><?xml version="1.0" encoding="utf-8"?>
<a:theme xmlns:a="http://schemas.openxmlformats.org/drawingml/2006/main" name="Тема Office">
  <a:themeElements>
    <a:clrScheme name="Другая 1">
      <a:dk1>
        <a:srgbClr val="060F18"/>
      </a:dk1>
      <a:lt1>
        <a:srgbClr val="FFFFFF"/>
      </a:lt1>
      <a:dk2>
        <a:srgbClr val="27282A"/>
      </a:dk2>
      <a:lt2>
        <a:srgbClr val="64BC46"/>
      </a:lt2>
      <a:accent1>
        <a:srgbClr val="55A51C"/>
      </a:accent1>
      <a:accent2>
        <a:srgbClr val="FF9630"/>
      </a:accent2>
      <a:accent3>
        <a:srgbClr val="02AED9"/>
      </a:accent3>
      <a:accent4>
        <a:srgbClr val="B20ECA"/>
      </a:accent4>
      <a:accent5>
        <a:srgbClr val="FB4040"/>
      </a:accent5>
      <a:accent6>
        <a:srgbClr val="0A70C7"/>
      </a:accent6>
      <a:hlink>
        <a:srgbClr val="0085CF"/>
      </a:hlink>
      <a:folHlink>
        <a:srgbClr val="C13832"/>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30489_Big_Data_Insights_Symposium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ices_Summit_Template_16x9.potx" id="{2006BEC4-F2DD-4F28-856F-0F85F746F823}" vid="{4383EE2E-E462-4EAE-A931-364D497CC3CA}"/>
    </a:ext>
  </a:extLst>
</a:theme>
</file>

<file path=ppt/theme/theme1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4.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15.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16.xml><?xml version="1.0" encoding="utf-8"?>
<a:theme xmlns:a="http://schemas.openxmlformats.org/drawingml/2006/main" name="2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5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의 Microsoft 요소 기술.pptm" id="{789EC651-4C8B-46EB-87DF-93E1B7607AD9}" vid="{347F0E38-64E5-46ED-B383-B7AF58B734C9}"/>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6_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 - IoT Overview Session 061515" id="{389F6BE5-A56E-4F02-ADE9-C93404C8CF92}" vid="{F75DD5E4-128D-4967-A23C-B71D925214E9}"/>
    </a:ext>
  </a:extLst>
</a:theme>
</file>

<file path=ppt/theme/theme2.xml><?xml version="1.0" encoding="utf-8"?>
<a:theme xmlns:a="http://schemas.openxmlformats.org/drawingml/2006/main" name="8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20.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1.xml><?xml version="1.0" encoding="utf-8"?>
<a:theme xmlns:a="http://schemas.openxmlformats.org/drawingml/2006/main" name="3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_104419_TechEd Aus 2014 Speaker PPT Template">
  <a:themeElements>
    <a:clrScheme name="Custom 16">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9E4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2013 Speaker PPT Template" id="{B7FE9518-974F-47DC-B2FB-8DA685825519}" vid="{71F0AC58-1E80-4F52-B431-4D2A931C77C7}"/>
    </a:ext>
  </a:extLst>
</a:theme>
</file>

<file path=ppt/theme/theme2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4.xml><?xml version="1.0" encoding="utf-8"?>
<a:theme xmlns:a="http://schemas.openxmlformats.org/drawingml/2006/main" name="Windows Azure Template Feb 2010">
  <a:themeElements>
    <a:clrScheme name="Windows Azure Dark Template">
      <a:dk1>
        <a:srgbClr val="000000"/>
      </a:dk1>
      <a:lt1>
        <a:srgbClr val="FFFFFF"/>
      </a:lt1>
      <a:dk2>
        <a:srgbClr val="16A5D9"/>
      </a:dk2>
      <a:lt2>
        <a:srgbClr val="AFFAFA"/>
      </a:lt2>
      <a:accent1>
        <a:srgbClr val="D7FEFD"/>
      </a:accent1>
      <a:accent2>
        <a:srgbClr val="FE5815"/>
      </a:accent2>
      <a:accent3>
        <a:srgbClr val="323232"/>
      </a:accent3>
      <a:accent4>
        <a:srgbClr val="5CC151"/>
      </a:accent4>
      <a:accent5>
        <a:srgbClr val="B8B8B8"/>
      </a:accent5>
      <a:accent6>
        <a:srgbClr val="DAF40A"/>
      </a:accent6>
      <a:hlink>
        <a:srgbClr val="AFFAFA"/>
      </a:hlink>
      <a:folHlink>
        <a:srgbClr val="AFFAFA"/>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spc="-50" dirty="0" smtClean="0">
            <a:gradFill>
              <a:gsLst>
                <a:gs pos="0">
                  <a:srgbClr val="000000"/>
                </a:gs>
                <a:gs pos="100000">
                  <a:srgbClr val="000000"/>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effectLst>
              <a:outerShdw blurRad="63500" algn="ctr" rotWithShape="0">
                <a:schemeClr val="tx1">
                  <a:alpha val="60000"/>
                </a:schemeClr>
              </a:outerShdw>
            </a:effectLst>
          </a:defRPr>
        </a:defPPr>
      </a:lstStyle>
    </a:txDef>
  </a:objectDefaults>
  <a:extraClrSchemeLst/>
</a:theme>
</file>

<file path=ppt/theme/theme5.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MSVID_Purple269_16x9_2012-08-18">
  <a:themeElements>
    <a:clrScheme name="Custom 13">
      <a:dk1>
        <a:srgbClr val="000000"/>
      </a:dk1>
      <a:lt1>
        <a:srgbClr val="FFFFFF"/>
      </a:lt1>
      <a:dk2>
        <a:srgbClr val="02163E"/>
      </a:dk2>
      <a:lt2>
        <a:srgbClr val="FFFFFF"/>
      </a:lt2>
      <a:accent1>
        <a:srgbClr val="540F67"/>
      </a:accent1>
      <a:accent2>
        <a:srgbClr val="883884"/>
      </a:accent2>
      <a:accent3>
        <a:srgbClr val="331747"/>
      </a:accent3>
      <a:accent4>
        <a:srgbClr val="3650B8"/>
      </a:accent4>
      <a:accent5>
        <a:srgbClr val="00027C"/>
      </a:accent5>
      <a:accent6>
        <a:srgbClr val="02163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8.xml><?xml version="1.0" encoding="utf-8"?>
<a:theme xmlns:a="http://schemas.openxmlformats.org/drawingml/2006/main" name="Microsoft_Brand_template_16-9_WHITE_Teal_accent_2013">
  <a:themeElements>
    <a:clrScheme name="2013 White with Teal Accent Brand Template">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A867D46-42E6-418B-85CF-ABEA429A73BC}" vid="{42EFFCA8-1DC0-4993-B75B-DFF6E72F3957}"/>
    </a:ext>
  </a:extLst>
</a:theme>
</file>

<file path=ppt/theme/theme9.xml><?xml version="1.0" encoding="utf-8"?>
<a:theme xmlns:a="http://schemas.openxmlformats.org/drawingml/2006/main" name="6_IOYT Theme INDUSTRY 2015">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4171</TotalTime>
  <Words>1415</Words>
  <Application>Microsoft Office PowerPoint</Application>
  <PresentationFormat>와이드스크린</PresentationFormat>
  <Paragraphs>339</Paragraphs>
  <Slides>33</Slides>
  <Notes>13</Notes>
  <HiddenSlides>0</HiddenSlides>
  <MMClips>2</MMClips>
  <ScaleCrop>false</ScaleCrop>
  <HeadingPairs>
    <vt:vector size="8" baseType="variant">
      <vt:variant>
        <vt:lpstr>사용한 글꼴</vt:lpstr>
      </vt:variant>
      <vt:variant>
        <vt:i4>13</vt:i4>
      </vt:variant>
      <vt:variant>
        <vt:lpstr>테마</vt:lpstr>
      </vt:variant>
      <vt:variant>
        <vt:i4>22</vt:i4>
      </vt:variant>
      <vt:variant>
        <vt:lpstr>포함된 OLE 서버</vt:lpstr>
      </vt:variant>
      <vt:variant>
        <vt:i4>1</vt:i4>
      </vt:variant>
      <vt:variant>
        <vt:lpstr>슬라이드 제목</vt:lpstr>
      </vt:variant>
      <vt:variant>
        <vt:i4>33</vt:i4>
      </vt:variant>
    </vt:vector>
  </HeadingPairs>
  <TitlesOfParts>
    <vt:vector size="69" baseType="lpstr">
      <vt:lpstr>Segoe</vt:lpstr>
      <vt:lpstr>Segoe Light</vt:lpstr>
      <vt:lpstr>맑은 고딕</vt:lpstr>
      <vt:lpstr>Arial</vt:lpstr>
      <vt:lpstr>Calibri</vt:lpstr>
      <vt:lpstr>Consolas</vt:lpstr>
      <vt:lpstr>Perpetua</vt:lpstr>
      <vt:lpstr>Segoe UI</vt:lpstr>
      <vt:lpstr>Segoe UI Black</vt:lpstr>
      <vt:lpstr>Segoe UI Light</vt:lpstr>
      <vt:lpstr>Segoe UI Semibold</vt:lpstr>
      <vt:lpstr>Segoe UI Semilight</vt:lpstr>
      <vt:lpstr>Wingdings</vt:lpstr>
      <vt:lpstr>MGXFY15 GS Template - white layout</vt:lpstr>
      <vt:lpstr>8_3-30070_Windows_Server_Management_Marketing_Template_16x9</vt:lpstr>
      <vt:lpstr>WHITE TEMPLATE</vt:lpstr>
      <vt:lpstr>Windows Azure Template Feb 2010</vt:lpstr>
      <vt:lpstr>1_COLOR TEMPLATE</vt:lpstr>
      <vt:lpstr>MSVID_Purple269_16x9_2012-08-18</vt:lpstr>
      <vt:lpstr>Openess 16-9_June-2014</vt:lpstr>
      <vt:lpstr>Microsoft_Brand_template_16-9_WHITE_Teal_accent_2013</vt:lpstr>
      <vt:lpstr>6_IOYT Theme INDUSTRY 2015</vt:lpstr>
      <vt:lpstr>Тема Office</vt:lpstr>
      <vt:lpstr>5-30489_Big_Data_Insights_Symposium_Template</vt:lpstr>
      <vt:lpstr>1_Office 테마</vt:lpstr>
      <vt:lpstr>LIGHT COLOR TEMPLATE</vt:lpstr>
      <vt:lpstr>1_5-30721_Build_2016_Template_Dark</vt:lpstr>
      <vt:lpstr>5-30721_Build_2016_Template_Dark</vt:lpstr>
      <vt:lpstr>2_Office 테마</vt:lpstr>
      <vt:lpstr>5_Office 테마</vt:lpstr>
      <vt:lpstr>Office Theme</vt:lpstr>
      <vt:lpstr>6_5-30639_MGXFY16_Light_Template</vt:lpstr>
      <vt:lpstr>2_COLOR TEMPLATE</vt:lpstr>
      <vt:lpstr>3_Office 테마</vt:lpstr>
      <vt:lpstr>2_104419_TechEd Aus 2014 Speaker PPT Template</vt:lpstr>
      <vt:lpstr>think-cell Slide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Apps Powered by MS Cognitive Services</vt:lpstr>
      <vt:lpstr>Why Microsoft  Cognitive Services ?</vt:lpstr>
      <vt:lpstr>Cognitive Services</vt:lpstr>
      <vt:lpstr>Cognitive Services</vt:lpstr>
      <vt:lpstr>{Subscription Key} </vt:lpstr>
      <vt:lpstr>JSON</vt:lpstr>
      <vt:lpstr>PowerPoint 프레젠테이션</vt:lpstr>
      <vt:lpstr>Demo</vt:lpstr>
      <vt:lpstr>PowerPoint 프레젠테이션</vt:lpstr>
      <vt:lpstr>Microsoft Data platform End-to-end 서비스 </vt:lpstr>
      <vt:lpstr>Microsoft IoT platform End-to-end 서비스 </vt:lpstr>
      <vt:lpstr>PowerPoint 프레젠테이션</vt:lpstr>
      <vt:lpstr>IoT 아키텍처</vt:lpstr>
      <vt:lpstr>PowerPoint 프레젠테이션</vt:lpstr>
      <vt:lpstr>PowerPoint 프레젠테이션</vt:lpstr>
      <vt:lpstr>PowerPoint 프레젠테이션</vt:lpstr>
      <vt:lpstr>Microsoft &amp; Machine Learning 15 years of realizing innovation</vt:lpstr>
      <vt:lpstr>One solution for Machine Learning - from data to results </vt:lpstr>
      <vt:lpstr>Machine Learning</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클라우드 이해하기</dc:title>
  <dc:creator>Young Wook Kim</dc:creator>
  <cp:lastModifiedBy>Young Wook Kim</cp:lastModifiedBy>
  <cp:revision>28</cp:revision>
  <dcterms:created xsi:type="dcterms:W3CDTF">2015-12-07T16:33:43Z</dcterms:created>
  <dcterms:modified xsi:type="dcterms:W3CDTF">2016-09-20T07:22:42Z</dcterms:modified>
</cp:coreProperties>
</file>